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5.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45.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44.xml" ContentType="application/vnd.openxmlformats-officedocument.presentationml.notes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65"/>
  </p:notesMasterIdLst>
  <p:handoutMasterIdLst>
    <p:handoutMasterId r:id="rId66"/>
  </p:handoutMasterIdLst>
  <p:sldIdLst>
    <p:sldId id="331" r:id="rId2"/>
    <p:sldId id="332" r:id="rId3"/>
    <p:sldId id="333" r:id="rId4"/>
    <p:sldId id="334" r:id="rId5"/>
    <p:sldId id="327" r:id="rId6"/>
    <p:sldId id="495" r:id="rId7"/>
    <p:sldId id="505" r:id="rId8"/>
    <p:sldId id="502" r:id="rId9"/>
    <p:sldId id="335" r:id="rId10"/>
    <p:sldId id="336" r:id="rId11"/>
    <p:sldId id="448" r:id="rId12"/>
    <p:sldId id="501" r:id="rId13"/>
    <p:sldId id="504" r:id="rId14"/>
    <p:sldId id="350" r:id="rId15"/>
    <p:sldId id="351" r:id="rId16"/>
    <p:sldId id="352" r:id="rId17"/>
    <p:sldId id="353" r:id="rId18"/>
    <p:sldId id="461" r:id="rId19"/>
    <p:sldId id="298" r:id="rId20"/>
    <p:sldId id="299" r:id="rId21"/>
    <p:sldId id="362" r:id="rId22"/>
    <p:sldId id="462" r:id="rId23"/>
    <p:sldId id="367" r:id="rId24"/>
    <p:sldId id="508" r:id="rId25"/>
    <p:sldId id="368" r:id="rId26"/>
    <p:sldId id="369" r:id="rId27"/>
    <p:sldId id="475" r:id="rId28"/>
    <p:sldId id="370" r:id="rId29"/>
    <p:sldId id="509" r:id="rId30"/>
    <p:sldId id="371" r:id="rId31"/>
    <p:sldId id="467" r:id="rId32"/>
    <p:sldId id="743" r:id="rId33"/>
    <p:sldId id="745" r:id="rId34"/>
    <p:sldId id="468" r:id="rId35"/>
    <p:sldId id="375" r:id="rId36"/>
    <p:sldId id="376" r:id="rId37"/>
    <p:sldId id="378" r:id="rId38"/>
    <p:sldId id="379" r:id="rId39"/>
    <p:sldId id="382" r:id="rId40"/>
    <p:sldId id="383" r:id="rId41"/>
    <p:sldId id="384" r:id="rId42"/>
    <p:sldId id="385" r:id="rId43"/>
    <p:sldId id="477" r:id="rId44"/>
    <p:sldId id="478" r:id="rId45"/>
    <p:sldId id="479" r:id="rId46"/>
    <p:sldId id="480" r:id="rId47"/>
    <p:sldId id="483" r:id="rId48"/>
    <p:sldId id="490" r:id="rId49"/>
    <p:sldId id="481" r:id="rId50"/>
    <p:sldId id="482" r:id="rId51"/>
    <p:sldId id="439" r:id="rId52"/>
    <p:sldId id="440" r:id="rId53"/>
    <p:sldId id="442" r:id="rId54"/>
    <p:sldId id="441" r:id="rId55"/>
    <p:sldId id="431" r:id="rId56"/>
    <p:sldId id="433" r:id="rId57"/>
    <p:sldId id="437" r:id="rId58"/>
    <p:sldId id="432" r:id="rId59"/>
    <p:sldId id="434" r:id="rId60"/>
    <p:sldId id="435" r:id="rId61"/>
    <p:sldId id="506" r:id="rId62"/>
    <p:sldId id="507" r:id="rId63"/>
    <p:sldId id="395" r:id="rId64"/>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6600"/>
    <a:srgbClr val="CCECFF"/>
    <a:srgbClr val="FF0000"/>
    <a:srgbClr val="66CCFF"/>
    <a:srgbClr val="CCFFFF"/>
    <a:srgbClr val="F8F8F8"/>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67" d="100"/>
          <a:sy n="67" d="100"/>
        </p:scale>
        <p:origin x="1287" y="42"/>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275"/>
    </p:cViewPr>
  </p:sorterViewPr>
  <p:notesViewPr>
    <p:cSldViewPr snapToGrid="0">
      <p:cViewPr varScale="1">
        <p:scale>
          <a:sx n="65" d="100"/>
          <a:sy n="65" d="100"/>
        </p:scale>
        <p:origin x="3125" y="3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ustomXml" Target="../customXml/item2.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customXml" Target="../customXml/item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A241D02D-F0BE-479D-BFAE-28F6DABC062E}"/>
              </a:ext>
            </a:extLst>
          </p:cNvPr>
          <p:cNvSpPr>
            <a:spLocks noGrp="1" noChangeArrowheads="1"/>
          </p:cNvSpPr>
          <p:nvPr>
            <p:ph type="hdr" sz="quarter"/>
          </p:nvPr>
        </p:nvSpPr>
        <p:spPr bwMode="auto">
          <a:xfrm>
            <a:off x="0" y="0"/>
            <a:ext cx="3073400" cy="442913"/>
          </a:xfrm>
          <a:prstGeom prst="rect">
            <a:avLst/>
          </a:prstGeom>
          <a:noFill/>
          <a:ln w="9525">
            <a:noFill/>
            <a:miter lim="800000"/>
            <a:headEnd/>
            <a:tailEnd/>
          </a:ln>
        </p:spPr>
        <p:txBody>
          <a:bodyPr vert="horz" wrap="none" lIns="88261" tIns="44132" rIns="88261" bIns="44132" numCol="1" anchor="ctr" anchorCtr="0" compatLnSpc="1">
            <a:prstTxWarp prst="textNoShape">
              <a:avLst/>
            </a:prstTxWarp>
          </a:bodyPr>
          <a:lstStyle>
            <a:lvl1pPr defTabSz="883169">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09A33344-A246-47EE-87AD-DC2B769C31C4}"/>
              </a:ext>
            </a:extLst>
          </p:cNvPr>
          <p:cNvSpPr>
            <a:spLocks noGrp="1" noChangeArrowheads="1"/>
          </p:cNvSpPr>
          <p:nvPr>
            <p:ph type="dt" sz="quarter" idx="1"/>
          </p:nvPr>
        </p:nvSpPr>
        <p:spPr bwMode="auto">
          <a:xfrm>
            <a:off x="3951288" y="0"/>
            <a:ext cx="3071812" cy="442913"/>
          </a:xfrm>
          <a:prstGeom prst="rect">
            <a:avLst/>
          </a:prstGeom>
          <a:noFill/>
          <a:ln w="9525">
            <a:noFill/>
            <a:miter lim="800000"/>
            <a:headEnd/>
            <a:tailEnd/>
          </a:ln>
        </p:spPr>
        <p:txBody>
          <a:bodyPr vert="horz" wrap="none" lIns="88261" tIns="44132" rIns="88261" bIns="44132" numCol="1" anchor="ctr" anchorCtr="0" compatLnSpc="1">
            <a:prstTxWarp prst="textNoShape">
              <a:avLst/>
            </a:prstTxWarp>
          </a:bodyPr>
          <a:lstStyle>
            <a:lvl1pPr algn="r" defTabSz="883169">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AF886B7E-9DF3-450F-92F2-1A3BF26B8AC0}"/>
              </a:ext>
            </a:extLst>
          </p:cNvPr>
          <p:cNvSpPr>
            <a:spLocks noGrp="1" noChangeArrowheads="1"/>
          </p:cNvSpPr>
          <p:nvPr>
            <p:ph type="ftr" sz="quarter" idx="2"/>
          </p:nvPr>
        </p:nvSpPr>
        <p:spPr bwMode="auto">
          <a:xfrm>
            <a:off x="0" y="8866188"/>
            <a:ext cx="3073400" cy="442912"/>
          </a:xfrm>
          <a:prstGeom prst="rect">
            <a:avLst/>
          </a:prstGeom>
          <a:noFill/>
          <a:ln w="9525">
            <a:noFill/>
            <a:miter lim="800000"/>
            <a:headEnd/>
            <a:tailEnd/>
          </a:ln>
        </p:spPr>
        <p:txBody>
          <a:bodyPr vert="horz" wrap="none" lIns="88261" tIns="44132" rIns="88261" bIns="44132" numCol="1" anchor="b" anchorCtr="0" compatLnSpc="1">
            <a:prstTxWarp prst="textNoShape">
              <a:avLst/>
            </a:prstTxWarp>
          </a:bodyPr>
          <a:lstStyle>
            <a:lvl1pPr defTabSz="883169">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53339C26-84D6-4CAB-9ACB-F216D653813F}"/>
              </a:ext>
            </a:extLst>
          </p:cNvPr>
          <p:cNvSpPr>
            <a:spLocks noGrp="1" noChangeArrowheads="1"/>
          </p:cNvSpPr>
          <p:nvPr>
            <p:ph type="sldNum" sz="quarter" idx="3"/>
          </p:nvPr>
        </p:nvSpPr>
        <p:spPr bwMode="auto">
          <a:xfrm>
            <a:off x="3951288" y="8866188"/>
            <a:ext cx="3071812" cy="442912"/>
          </a:xfrm>
          <a:prstGeom prst="rect">
            <a:avLst/>
          </a:prstGeom>
          <a:noFill/>
          <a:ln w="9525">
            <a:noFill/>
            <a:miter lim="800000"/>
            <a:headEnd/>
            <a:tailEnd/>
          </a:ln>
        </p:spPr>
        <p:txBody>
          <a:bodyPr vert="horz" wrap="none" lIns="88261" tIns="44132" rIns="88261" bIns="44132" numCol="1" anchor="b" anchorCtr="0" compatLnSpc="1">
            <a:prstTxWarp prst="textNoShape">
              <a:avLst/>
            </a:prstTxWarp>
          </a:bodyPr>
          <a:lstStyle>
            <a:lvl1pPr algn="r" defTabSz="882650">
              <a:defRPr sz="1100">
                <a:latin typeface="Helvetica" panose="020B0604020202020204" pitchFamily="34" charset="0"/>
              </a:defRPr>
            </a:lvl1pPr>
          </a:lstStyle>
          <a:p>
            <a:fld id="{DF7B4608-F3D0-4E52-ABA4-6F2681683C18}"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5345CDFB-7A76-4C4D-913D-3C7D6FE5DE2A}"/>
              </a:ext>
            </a:extLst>
          </p:cNvPr>
          <p:cNvSpPr>
            <a:spLocks noGrp="1" noChangeArrowheads="1"/>
          </p:cNvSpPr>
          <p:nvPr>
            <p:ph type="hdr" sz="quarter"/>
          </p:nvPr>
        </p:nvSpPr>
        <p:spPr bwMode="auto">
          <a:xfrm>
            <a:off x="0" y="0"/>
            <a:ext cx="3036888" cy="463550"/>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lvl1pPr defTabSz="931168">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7FB24A69-0B86-44C0-95FA-F8D9A6931146}"/>
              </a:ext>
            </a:extLst>
          </p:cNvPr>
          <p:cNvSpPr>
            <a:spLocks noGrp="1" noChangeArrowheads="1"/>
          </p:cNvSpPr>
          <p:nvPr>
            <p:ph type="dt" idx="1"/>
          </p:nvPr>
        </p:nvSpPr>
        <p:spPr bwMode="auto">
          <a:xfrm>
            <a:off x="3973513" y="0"/>
            <a:ext cx="3036887" cy="463550"/>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lvl1pPr algn="r" defTabSz="931168">
              <a:defRPr sz="1200">
                <a:latin typeface="Times New Roman" charset="0"/>
                <a:ea typeface="ＭＳ Ｐゴシック" charset="-128"/>
                <a:cs typeface="ＭＳ Ｐゴシック" charset="-128"/>
              </a:defRPr>
            </a:lvl1pPr>
          </a:lstStyle>
          <a:p>
            <a:pPr>
              <a:defRPr/>
            </a:pPr>
            <a:endParaRPr lang="en-US"/>
          </a:p>
        </p:txBody>
      </p:sp>
      <p:sp>
        <p:nvSpPr>
          <p:cNvPr id="71684" name="Rectangle 4">
            <a:extLst>
              <a:ext uri="{FF2B5EF4-FFF2-40B4-BE49-F238E27FC236}">
                <a16:creationId xmlns:a16="http://schemas.microsoft.com/office/drawing/2014/main" id="{AA27146D-C92E-4EEF-9F79-56BA93AB219B}"/>
              </a:ext>
            </a:extLst>
          </p:cNvPr>
          <p:cNvSpPr>
            <a:spLocks noGrp="1" noRot="1" noChangeAspect="1" noChangeArrowheads="1" noTextEdit="1"/>
          </p:cNvSpPr>
          <p:nvPr>
            <p:ph type="sldImg" idx="2"/>
          </p:nvPr>
        </p:nvSpPr>
        <p:spPr bwMode="auto">
          <a:xfrm>
            <a:off x="1182688" y="698500"/>
            <a:ext cx="4646612"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A01186F9-B596-4A19-9264-7D2B4FC636C4}"/>
              </a:ext>
            </a:extLst>
          </p:cNvPr>
          <p:cNvSpPr>
            <a:spLocks noGrp="1" noChangeArrowheads="1"/>
          </p:cNvSpPr>
          <p:nvPr>
            <p:ph type="body" sz="quarter" idx="3"/>
          </p:nvPr>
        </p:nvSpPr>
        <p:spPr bwMode="auto">
          <a:xfrm>
            <a:off x="935038" y="4416425"/>
            <a:ext cx="5140325" cy="4181475"/>
          </a:xfrm>
          <a:prstGeom prst="rect">
            <a:avLst/>
          </a:prstGeom>
          <a:noFill/>
          <a:ln w="9525">
            <a:noFill/>
            <a:miter lim="800000"/>
            <a:headEnd/>
            <a:tailEnd/>
          </a:ln>
        </p:spPr>
        <p:txBody>
          <a:bodyPr vert="horz" wrap="none" lIns="93160" tIns="46580" rIns="93160" bIns="46580"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0C645014-0F43-4A0F-901D-B500E062F28B}"/>
              </a:ext>
            </a:extLst>
          </p:cNvPr>
          <p:cNvSpPr>
            <a:spLocks noGrp="1" noChangeArrowheads="1"/>
          </p:cNvSpPr>
          <p:nvPr>
            <p:ph type="ftr" sz="quarter" idx="4"/>
          </p:nvPr>
        </p:nvSpPr>
        <p:spPr bwMode="auto">
          <a:xfrm>
            <a:off x="0" y="8832850"/>
            <a:ext cx="3036888" cy="463550"/>
          </a:xfrm>
          <a:prstGeom prst="rect">
            <a:avLst/>
          </a:prstGeom>
          <a:noFill/>
          <a:ln w="9525">
            <a:noFill/>
            <a:miter lim="800000"/>
            <a:headEnd/>
            <a:tailEnd/>
          </a:ln>
        </p:spPr>
        <p:txBody>
          <a:bodyPr vert="horz" wrap="none" lIns="93160" tIns="46580" rIns="93160" bIns="46580" numCol="1" anchor="b" anchorCtr="0" compatLnSpc="1">
            <a:prstTxWarp prst="textNoShape">
              <a:avLst/>
            </a:prstTxWarp>
          </a:bodyPr>
          <a:lstStyle>
            <a:lvl1pPr defTabSz="931168">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A87C6AF3-49D0-4016-A1FB-7B03E0453DCB}"/>
              </a:ext>
            </a:extLst>
          </p:cNvPr>
          <p:cNvSpPr>
            <a:spLocks noGrp="1" noChangeArrowheads="1"/>
          </p:cNvSpPr>
          <p:nvPr>
            <p:ph type="sldNum" sz="quarter" idx="5"/>
          </p:nvPr>
        </p:nvSpPr>
        <p:spPr bwMode="auto">
          <a:xfrm>
            <a:off x="3973513" y="8832850"/>
            <a:ext cx="3036887" cy="463550"/>
          </a:xfrm>
          <a:prstGeom prst="rect">
            <a:avLst/>
          </a:prstGeom>
          <a:noFill/>
          <a:ln w="9525">
            <a:noFill/>
            <a:miter lim="800000"/>
            <a:headEnd/>
            <a:tailEnd/>
          </a:ln>
        </p:spPr>
        <p:txBody>
          <a:bodyPr vert="horz" wrap="none" lIns="93160" tIns="46580" rIns="93160" bIns="46580" numCol="1" anchor="b" anchorCtr="0" compatLnSpc="1">
            <a:prstTxWarp prst="textNoShape">
              <a:avLst/>
            </a:prstTxWarp>
          </a:bodyPr>
          <a:lstStyle>
            <a:lvl1pPr algn="r" defTabSz="930275">
              <a:defRPr sz="1200">
                <a:latin typeface="Times New Roman" panose="02020603050405020304" pitchFamily="18" charset="0"/>
              </a:defRPr>
            </a:lvl1pPr>
          </a:lstStyle>
          <a:p>
            <a:fld id="{47794835-A72A-4AEF-B6EC-BD8CE85FBF47}"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99622B3D-0367-4444-9539-0A19B9C5C9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0F231A0-42E6-42C1-AA16-355CDC8B6E93}" type="slidenum">
              <a:rPr lang="en-US" altLang="en-US">
                <a:latin typeface="Helvetica" panose="020B0604020202020204" pitchFamily="34" charset="0"/>
              </a:rPr>
              <a:pPr/>
              <a:t>1</a:t>
            </a:fld>
            <a:endParaRPr lang="en-US" altLang="en-US">
              <a:latin typeface="Helvetica" panose="020B0604020202020204" pitchFamily="34" charset="0"/>
            </a:endParaRPr>
          </a:p>
        </p:txBody>
      </p:sp>
      <p:sp>
        <p:nvSpPr>
          <p:cNvPr id="72707" name="Rectangle 2">
            <a:extLst>
              <a:ext uri="{FF2B5EF4-FFF2-40B4-BE49-F238E27FC236}">
                <a16:creationId xmlns:a16="http://schemas.microsoft.com/office/drawing/2014/main" id="{EA8275E6-FD6A-48F9-B73C-B9CBBABB92EC}"/>
              </a:ext>
            </a:extLst>
          </p:cNvPr>
          <p:cNvSpPr>
            <a:spLocks noGrp="1" noRot="1" noChangeAspect="1" noChangeArrowheads="1" noTextEdit="1"/>
          </p:cNvSpPr>
          <p:nvPr>
            <p:ph type="sldImg"/>
          </p:nvPr>
        </p:nvSpPr>
        <p:spPr>
          <a:ln/>
        </p:spPr>
      </p:sp>
      <p:sp>
        <p:nvSpPr>
          <p:cNvPr id="72708" name="Rectangle 3">
            <a:extLst>
              <a:ext uri="{FF2B5EF4-FFF2-40B4-BE49-F238E27FC236}">
                <a16:creationId xmlns:a16="http://schemas.microsoft.com/office/drawing/2014/main" id="{0E929097-3E92-4823-A49C-65FB8759C7A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a:extLst>
              <a:ext uri="{FF2B5EF4-FFF2-40B4-BE49-F238E27FC236}">
                <a16:creationId xmlns:a16="http://schemas.microsoft.com/office/drawing/2014/main" id="{EDA8376E-EE86-4682-AB59-61874287C6D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ＭＳ Ｐゴシック" panose="020B0600070205080204" pitchFamily="34" charset="-128"/>
              </a:defRPr>
            </a:lvl1pPr>
            <a:lvl2pPr marL="742950" indent="-285750" defTabSz="930275">
              <a:defRPr>
                <a:solidFill>
                  <a:schemeClr val="tx1"/>
                </a:solidFill>
                <a:latin typeface="Verdana" panose="020B0604030504040204" pitchFamily="34" charset="0"/>
                <a:ea typeface="ＭＳ Ｐゴシック" panose="020B0600070205080204" pitchFamily="34" charset="-128"/>
              </a:defRPr>
            </a:lvl2pPr>
            <a:lvl3pPr marL="1143000" indent="-228600" defTabSz="930275">
              <a:defRPr>
                <a:solidFill>
                  <a:schemeClr val="tx1"/>
                </a:solidFill>
                <a:latin typeface="Verdana" panose="020B0604030504040204" pitchFamily="34" charset="0"/>
                <a:ea typeface="ＭＳ Ｐゴシック" panose="020B0600070205080204" pitchFamily="34" charset="-128"/>
              </a:defRPr>
            </a:lvl3pPr>
            <a:lvl4pPr marL="1600200" indent="-228600" defTabSz="930275">
              <a:defRPr>
                <a:solidFill>
                  <a:schemeClr val="tx1"/>
                </a:solidFill>
                <a:latin typeface="Verdana" panose="020B0604030504040204" pitchFamily="34" charset="0"/>
                <a:ea typeface="ＭＳ Ｐゴシック" panose="020B0600070205080204" pitchFamily="34" charset="-128"/>
              </a:defRPr>
            </a:lvl4pPr>
            <a:lvl5pPr marL="2057400" indent="-228600" defTabSz="930275">
              <a:defRPr>
                <a:solidFill>
                  <a:schemeClr val="tx1"/>
                </a:solidFill>
                <a:latin typeface="Verdana" panose="020B060403050404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fld id="{D5AE2E2D-5F9E-4FE0-A059-1A1038C84346}" type="slidenum">
              <a:rPr lang="en-US" altLang="en-US">
                <a:latin typeface="Helvetica" panose="020B0604020202020204" pitchFamily="34" charset="0"/>
              </a:rPr>
              <a:pPr/>
              <a:t>12</a:t>
            </a:fld>
            <a:endParaRPr lang="en-US" altLang="en-US">
              <a:latin typeface="Helvetica" panose="020B0604020202020204" pitchFamily="34" charset="0"/>
            </a:endParaRPr>
          </a:p>
        </p:txBody>
      </p:sp>
      <p:sp>
        <p:nvSpPr>
          <p:cNvPr id="142339" name="Rectangle 2">
            <a:extLst>
              <a:ext uri="{FF2B5EF4-FFF2-40B4-BE49-F238E27FC236}">
                <a16:creationId xmlns:a16="http://schemas.microsoft.com/office/drawing/2014/main" id="{1361A8CD-249D-4CC3-8547-2AC34D375C96}"/>
              </a:ext>
            </a:extLst>
          </p:cNvPr>
          <p:cNvSpPr>
            <a:spLocks noGrp="1" noRot="1" noChangeAspect="1" noChangeArrowheads="1" noTextEdit="1"/>
          </p:cNvSpPr>
          <p:nvPr>
            <p:ph type="sldImg"/>
          </p:nvPr>
        </p:nvSpPr>
        <p:spPr>
          <a:ln/>
        </p:spPr>
      </p:sp>
      <p:sp>
        <p:nvSpPr>
          <p:cNvPr id="142340" name="Rectangle 3">
            <a:extLst>
              <a:ext uri="{FF2B5EF4-FFF2-40B4-BE49-F238E27FC236}">
                <a16:creationId xmlns:a16="http://schemas.microsoft.com/office/drawing/2014/main" id="{8C027D46-2421-4694-B5C9-1369D6D898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4DF6CBB8-BE1B-4115-8FA4-3DA7E668450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88548D9-7E48-4BD7-865E-CD96DE02414D}" type="slidenum">
              <a:rPr lang="en-US" altLang="en-US">
                <a:latin typeface="Helvetica" panose="020B0604020202020204" pitchFamily="34" charset="0"/>
              </a:rPr>
              <a:pPr/>
              <a:t>14</a:t>
            </a:fld>
            <a:endParaRPr lang="en-US" altLang="en-US">
              <a:latin typeface="Helvetica" panose="020B0604020202020204" pitchFamily="34" charset="0"/>
            </a:endParaRPr>
          </a:p>
        </p:txBody>
      </p:sp>
      <p:sp>
        <p:nvSpPr>
          <p:cNvPr id="89091" name="Rectangle 2">
            <a:extLst>
              <a:ext uri="{FF2B5EF4-FFF2-40B4-BE49-F238E27FC236}">
                <a16:creationId xmlns:a16="http://schemas.microsoft.com/office/drawing/2014/main" id="{6AA81E7E-1E15-49B4-BC44-1BDAD2867737}"/>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0D836AD2-F06B-4210-85C4-32B1FA7D46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a:extLst>
              <a:ext uri="{FF2B5EF4-FFF2-40B4-BE49-F238E27FC236}">
                <a16:creationId xmlns:a16="http://schemas.microsoft.com/office/drawing/2014/main" id="{413C20D6-3B91-4BDF-A0EB-A01D448F974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F8747A0-3F23-4346-9D94-40B7D7FD4BD7}" type="slidenum">
              <a:rPr lang="en-US" altLang="en-US">
                <a:latin typeface="Helvetica" panose="020B0604020202020204" pitchFamily="34" charset="0"/>
              </a:rPr>
              <a:pPr/>
              <a:t>15</a:t>
            </a:fld>
            <a:endParaRPr lang="en-US" altLang="en-US">
              <a:latin typeface="Helvetica" panose="020B0604020202020204" pitchFamily="34" charset="0"/>
            </a:endParaRPr>
          </a:p>
        </p:txBody>
      </p:sp>
      <p:sp>
        <p:nvSpPr>
          <p:cNvPr id="90115" name="Rectangle 2">
            <a:extLst>
              <a:ext uri="{FF2B5EF4-FFF2-40B4-BE49-F238E27FC236}">
                <a16:creationId xmlns:a16="http://schemas.microsoft.com/office/drawing/2014/main" id="{2DF4BF30-6508-4917-B4C4-0D2D5FF3DA12}"/>
              </a:ext>
            </a:extLst>
          </p:cNvPr>
          <p:cNvSpPr>
            <a:spLocks noGrp="1" noRot="1" noChangeAspect="1" noChangeArrowheads="1" noTextEdit="1"/>
          </p:cNvSpPr>
          <p:nvPr>
            <p:ph type="sldImg"/>
          </p:nvPr>
        </p:nvSpPr>
        <p:spPr>
          <a:ln/>
        </p:spPr>
      </p:sp>
      <p:sp>
        <p:nvSpPr>
          <p:cNvPr id="90116" name="Rectangle 3">
            <a:extLst>
              <a:ext uri="{FF2B5EF4-FFF2-40B4-BE49-F238E27FC236}">
                <a16:creationId xmlns:a16="http://schemas.microsoft.com/office/drawing/2014/main" id="{BA14F544-E18E-4FD8-8779-D7DF3900C70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50C617EC-69D7-48FD-96B7-888407EFA1C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82E3722-5434-4F37-913B-2B1F1F97A901}" type="slidenum">
              <a:rPr lang="en-US" altLang="en-US">
                <a:latin typeface="Helvetica" panose="020B0604020202020204" pitchFamily="34" charset="0"/>
              </a:rPr>
              <a:pPr/>
              <a:t>16</a:t>
            </a:fld>
            <a:endParaRPr lang="en-US" altLang="en-US">
              <a:latin typeface="Helvetica" panose="020B0604020202020204" pitchFamily="34" charset="0"/>
            </a:endParaRPr>
          </a:p>
        </p:txBody>
      </p:sp>
      <p:sp>
        <p:nvSpPr>
          <p:cNvPr id="91139" name="Rectangle 2">
            <a:extLst>
              <a:ext uri="{FF2B5EF4-FFF2-40B4-BE49-F238E27FC236}">
                <a16:creationId xmlns:a16="http://schemas.microsoft.com/office/drawing/2014/main" id="{6E09880E-5593-4F49-B83A-1998139242D8}"/>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2A483F1E-ED51-4E4A-83B7-93984987F0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a:extLst>
              <a:ext uri="{FF2B5EF4-FFF2-40B4-BE49-F238E27FC236}">
                <a16:creationId xmlns:a16="http://schemas.microsoft.com/office/drawing/2014/main" id="{7029E354-3890-46B0-93F3-8DEF5C3C95D0}"/>
              </a:ext>
            </a:extLst>
          </p:cNvPr>
          <p:cNvSpPr>
            <a:spLocks noGrp="1" noRot="1" noChangeAspect="1" noChangeArrowheads="1" noTextEdit="1"/>
          </p:cNvSpPr>
          <p:nvPr>
            <p:ph type="sldImg"/>
          </p:nvPr>
        </p:nvSpPr>
        <p:spPr>
          <a:ln/>
        </p:spPr>
      </p:sp>
      <p:sp>
        <p:nvSpPr>
          <p:cNvPr id="152579" name="Rectangle 3">
            <a:extLst>
              <a:ext uri="{FF2B5EF4-FFF2-40B4-BE49-F238E27FC236}">
                <a16:creationId xmlns:a16="http://schemas.microsoft.com/office/drawing/2014/main" id="{0BCAFB37-358E-4A18-8313-02016DDDB8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A60E4D22-5EE4-4846-A200-352EB32FF5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ＭＳ Ｐゴシック" panose="020B0600070205080204" pitchFamily="34" charset="-128"/>
              </a:defRPr>
            </a:lvl1pPr>
            <a:lvl2pPr marL="742950" indent="-285750" defTabSz="930275">
              <a:defRPr>
                <a:solidFill>
                  <a:schemeClr val="tx1"/>
                </a:solidFill>
                <a:latin typeface="Verdana" panose="020B0604030504040204" pitchFamily="34" charset="0"/>
                <a:ea typeface="ＭＳ Ｐゴシック" panose="020B0600070205080204" pitchFamily="34" charset="-128"/>
              </a:defRPr>
            </a:lvl2pPr>
            <a:lvl3pPr marL="1143000" indent="-228600" defTabSz="930275">
              <a:defRPr>
                <a:solidFill>
                  <a:schemeClr val="tx1"/>
                </a:solidFill>
                <a:latin typeface="Verdana" panose="020B0604030504040204" pitchFamily="34" charset="0"/>
                <a:ea typeface="ＭＳ Ｐゴシック" panose="020B0600070205080204" pitchFamily="34" charset="-128"/>
              </a:defRPr>
            </a:lvl3pPr>
            <a:lvl4pPr marL="1600200" indent="-228600" defTabSz="930275">
              <a:defRPr>
                <a:solidFill>
                  <a:schemeClr val="tx1"/>
                </a:solidFill>
                <a:latin typeface="Verdana" panose="020B0604030504040204" pitchFamily="34" charset="0"/>
                <a:ea typeface="ＭＳ Ｐゴシック" panose="020B0600070205080204" pitchFamily="34" charset="-128"/>
              </a:defRPr>
            </a:lvl4pPr>
            <a:lvl5pPr marL="2057400" indent="-228600" defTabSz="930275">
              <a:defRPr>
                <a:solidFill>
                  <a:schemeClr val="tx1"/>
                </a:solidFill>
                <a:latin typeface="Verdana" panose="020B060403050404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fld id="{604C9863-EBE2-44F1-A456-D9285A1EE4F7}" type="slidenum">
              <a:rPr lang="en-US" altLang="en-US">
                <a:latin typeface="Helvetica" panose="020B0604020202020204" pitchFamily="34" charset="0"/>
              </a:rPr>
              <a:pPr/>
              <a:t>19</a:t>
            </a:fld>
            <a:endParaRPr lang="en-US" altLang="en-US">
              <a:latin typeface="Helvetica" panose="020B0604020202020204" pitchFamily="34" charset="0"/>
            </a:endParaRPr>
          </a:p>
        </p:txBody>
      </p:sp>
      <p:sp>
        <p:nvSpPr>
          <p:cNvPr id="153603" name="Rectangle 2">
            <a:extLst>
              <a:ext uri="{FF2B5EF4-FFF2-40B4-BE49-F238E27FC236}">
                <a16:creationId xmlns:a16="http://schemas.microsoft.com/office/drawing/2014/main" id="{A3CD3F89-6D21-497D-9198-2B56192159EE}"/>
              </a:ext>
            </a:extLst>
          </p:cNvPr>
          <p:cNvSpPr>
            <a:spLocks noGrp="1" noRot="1" noChangeAspect="1" noChangeArrowheads="1" noTextEdit="1"/>
          </p:cNvSpPr>
          <p:nvPr>
            <p:ph type="sldImg"/>
          </p:nvPr>
        </p:nvSpPr>
        <p:spPr>
          <a:ln/>
        </p:spPr>
      </p:sp>
      <p:sp>
        <p:nvSpPr>
          <p:cNvPr id="153604" name="Rectangle 3">
            <a:extLst>
              <a:ext uri="{FF2B5EF4-FFF2-40B4-BE49-F238E27FC236}">
                <a16:creationId xmlns:a16="http://schemas.microsoft.com/office/drawing/2014/main" id="{3670F4A4-E4CF-49BC-BAB0-E9AD522650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D086EC3F-51FC-4AFA-8D44-DD8758C0F1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ＭＳ Ｐゴシック" panose="020B0600070205080204" pitchFamily="34" charset="-128"/>
              </a:defRPr>
            </a:lvl1pPr>
            <a:lvl2pPr marL="742950" indent="-285750" defTabSz="930275">
              <a:defRPr>
                <a:solidFill>
                  <a:schemeClr val="tx1"/>
                </a:solidFill>
                <a:latin typeface="Verdana" panose="020B0604030504040204" pitchFamily="34" charset="0"/>
                <a:ea typeface="ＭＳ Ｐゴシック" panose="020B0600070205080204" pitchFamily="34" charset="-128"/>
              </a:defRPr>
            </a:lvl2pPr>
            <a:lvl3pPr marL="1143000" indent="-228600" defTabSz="930275">
              <a:defRPr>
                <a:solidFill>
                  <a:schemeClr val="tx1"/>
                </a:solidFill>
                <a:latin typeface="Verdana" panose="020B0604030504040204" pitchFamily="34" charset="0"/>
                <a:ea typeface="ＭＳ Ｐゴシック" panose="020B0600070205080204" pitchFamily="34" charset="-128"/>
              </a:defRPr>
            </a:lvl3pPr>
            <a:lvl4pPr marL="1600200" indent="-228600" defTabSz="930275">
              <a:defRPr>
                <a:solidFill>
                  <a:schemeClr val="tx1"/>
                </a:solidFill>
                <a:latin typeface="Verdana" panose="020B0604030504040204" pitchFamily="34" charset="0"/>
                <a:ea typeface="ＭＳ Ｐゴシック" panose="020B0600070205080204" pitchFamily="34" charset="-128"/>
              </a:defRPr>
            </a:lvl4pPr>
            <a:lvl5pPr marL="2057400" indent="-228600" defTabSz="930275">
              <a:defRPr>
                <a:solidFill>
                  <a:schemeClr val="tx1"/>
                </a:solidFill>
                <a:latin typeface="Verdana" panose="020B060403050404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fld id="{FEAC8B5B-98AC-42F6-8BD4-4A35162276B5}" type="slidenum">
              <a:rPr lang="en-US" altLang="en-US">
                <a:latin typeface="Helvetica" panose="020B0604020202020204" pitchFamily="34" charset="0"/>
              </a:rPr>
              <a:pPr/>
              <a:t>20</a:t>
            </a:fld>
            <a:endParaRPr lang="en-US" altLang="en-US">
              <a:latin typeface="Helvetica" panose="020B0604020202020204" pitchFamily="34" charset="0"/>
            </a:endParaRPr>
          </a:p>
        </p:txBody>
      </p:sp>
      <p:sp>
        <p:nvSpPr>
          <p:cNvPr id="155651" name="Rectangle 2">
            <a:extLst>
              <a:ext uri="{FF2B5EF4-FFF2-40B4-BE49-F238E27FC236}">
                <a16:creationId xmlns:a16="http://schemas.microsoft.com/office/drawing/2014/main" id="{4DC9E6B7-C774-46CB-BABF-1D87C93BEA5C}"/>
              </a:ext>
            </a:extLst>
          </p:cNvPr>
          <p:cNvSpPr>
            <a:spLocks noGrp="1" noRot="1" noChangeAspect="1" noChangeArrowheads="1" noTextEdit="1"/>
          </p:cNvSpPr>
          <p:nvPr>
            <p:ph type="sldImg"/>
          </p:nvPr>
        </p:nvSpPr>
        <p:spPr>
          <a:ln/>
        </p:spPr>
      </p:sp>
      <p:sp>
        <p:nvSpPr>
          <p:cNvPr id="155652" name="Rectangle 3">
            <a:extLst>
              <a:ext uri="{FF2B5EF4-FFF2-40B4-BE49-F238E27FC236}">
                <a16:creationId xmlns:a16="http://schemas.microsoft.com/office/drawing/2014/main" id="{3F568BC2-2265-44D5-85D4-16283545C53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E23A9656-86B1-4C99-926E-64E7EC4E86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6CB05FC-BB22-4350-90D1-FD01A765181B}" type="slidenum">
              <a:rPr lang="en-US" altLang="en-US">
                <a:latin typeface="Helvetica" panose="020B0604020202020204" pitchFamily="34" charset="0"/>
              </a:rPr>
              <a:pPr/>
              <a:t>21</a:t>
            </a:fld>
            <a:endParaRPr lang="en-US" altLang="en-US">
              <a:latin typeface="Helvetica" panose="020B0604020202020204" pitchFamily="34" charset="0"/>
            </a:endParaRPr>
          </a:p>
        </p:txBody>
      </p:sp>
      <p:sp>
        <p:nvSpPr>
          <p:cNvPr id="94211" name="Rectangle 2">
            <a:extLst>
              <a:ext uri="{FF2B5EF4-FFF2-40B4-BE49-F238E27FC236}">
                <a16:creationId xmlns:a16="http://schemas.microsoft.com/office/drawing/2014/main" id="{8512BC6C-8103-4427-AE5D-8B165659894D}"/>
              </a:ext>
            </a:extLst>
          </p:cNvPr>
          <p:cNvSpPr>
            <a:spLocks noGrp="1" noRot="1" noChangeAspect="1" noChangeArrowheads="1" noTextEdit="1"/>
          </p:cNvSpPr>
          <p:nvPr>
            <p:ph type="sldImg"/>
          </p:nvPr>
        </p:nvSpPr>
        <p:spPr>
          <a:ln/>
        </p:spPr>
      </p:sp>
      <p:sp>
        <p:nvSpPr>
          <p:cNvPr id="94212" name="Rectangle 3">
            <a:extLst>
              <a:ext uri="{FF2B5EF4-FFF2-40B4-BE49-F238E27FC236}">
                <a16:creationId xmlns:a16="http://schemas.microsoft.com/office/drawing/2014/main" id="{365BBC49-203D-48FB-B5E3-E304CAFE68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a:extLst>
              <a:ext uri="{FF2B5EF4-FFF2-40B4-BE49-F238E27FC236}">
                <a16:creationId xmlns:a16="http://schemas.microsoft.com/office/drawing/2014/main" id="{F124EF4B-9952-49C5-9E7A-156BB28A9E76}"/>
              </a:ext>
            </a:extLst>
          </p:cNvPr>
          <p:cNvSpPr>
            <a:spLocks noGrp="1" noRot="1" noChangeAspect="1" noChangeArrowheads="1" noTextEdit="1"/>
          </p:cNvSpPr>
          <p:nvPr>
            <p:ph type="sldImg"/>
          </p:nvPr>
        </p:nvSpPr>
        <p:spPr>
          <a:ln/>
        </p:spPr>
      </p:sp>
      <p:sp>
        <p:nvSpPr>
          <p:cNvPr id="157699" name="Rectangle 3">
            <a:extLst>
              <a:ext uri="{FF2B5EF4-FFF2-40B4-BE49-F238E27FC236}">
                <a16:creationId xmlns:a16="http://schemas.microsoft.com/office/drawing/2014/main" id="{29DDCA46-66F8-49BA-87F1-BD2944FECD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1F8059EB-C1F4-41C7-8BDD-788F7EBF2E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1913BD3-2B56-45D2-9EE3-2D6BA22F452A}" type="slidenum">
              <a:rPr lang="en-US" altLang="en-US">
                <a:latin typeface="Helvetica" panose="020B0604020202020204" pitchFamily="34" charset="0"/>
              </a:rPr>
              <a:pPr/>
              <a:t>23</a:t>
            </a:fld>
            <a:endParaRPr lang="en-US" altLang="en-US">
              <a:latin typeface="Helvetica" panose="020B0604020202020204" pitchFamily="34" charset="0"/>
            </a:endParaRPr>
          </a:p>
        </p:txBody>
      </p:sp>
      <p:sp>
        <p:nvSpPr>
          <p:cNvPr id="97283" name="Rectangle 2">
            <a:extLst>
              <a:ext uri="{FF2B5EF4-FFF2-40B4-BE49-F238E27FC236}">
                <a16:creationId xmlns:a16="http://schemas.microsoft.com/office/drawing/2014/main" id="{858E480D-A895-4DA3-BB9A-E02ED49B55EF}"/>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B96BF19E-94FF-4012-BDC7-437E159A15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F30B147-5EF2-41FD-A336-400E429072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E255C31-64E2-43F9-BBBD-9CEB59C57D52}" type="slidenum">
              <a:rPr lang="en-US" altLang="en-US">
                <a:latin typeface="Helvetica" panose="020B0604020202020204" pitchFamily="34" charset="0"/>
              </a:rPr>
              <a:pPr/>
              <a:t>2</a:t>
            </a:fld>
            <a:endParaRPr lang="en-US" altLang="en-US">
              <a:latin typeface="Helvetica" panose="020B0604020202020204" pitchFamily="34" charset="0"/>
            </a:endParaRPr>
          </a:p>
        </p:txBody>
      </p:sp>
      <p:sp>
        <p:nvSpPr>
          <p:cNvPr id="73731" name="Rectangle 2">
            <a:extLst>
              <a:ext uri="{FF2B5EF4-FFF2-40B4-BE49-F238E27FC236}">
                <a16:creationId xmlns:a16="http://schemas.microsoft.com/office/drawing/2014/main" id="{B2EF8695-F0C2-4FCB-9C59-377007B3AE3D}"/>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A0CE4DCE-61B5-44FB-9697-E30B508F942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1F8059EB-C1F4-41C7-8BDD-788F7EBF2EE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1913BD3-2B56-45D2-9EE3-2D6BA22F452A}" type="slidenum">
              <a:rPr lang="en-US" altLang="en-US">
                <a:latin typeface="Helvetica" panose="020B0604020202020204" pitchFamily="34" charset="0"/>
              </a:rPr>
              <a:pPr/>
              <a:t>24</a:t>
            </a:fld>
            <a:endParaRPr lang="en-US" altLang="en-US">
              <a:latin typeface="Helvetica" panose="020B0604020202020204" pitchFamily="34" charset="0"/>
            </a:endParaRPr>
          </a:p>
        </p:txBody>
      </p:sp>
      <p:sp>
        <p:nvSpPr>
          <p:cNvPr id="97283" name="Rectangle 2">
            <a:extLst>
              <a:ext uri="{FF2B5EF4-FFF2-40B4-BE49-F238E27FC236}">
                <a16:creationId xmlns:a16="http://schemas.microsoft.com/office/drawing/2014/main" id="{858E480D-A895-4DA3-BB9A-E02ED49B55EF}"/>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B96BF19E-94FF-4012-BDC7-437E159A15A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485814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8408D356-8C72-4527-8A9E-B805AC7855F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44299F4-DE32-472A-828E-99AC97F85AD6}" type="slidenum">
              <a:rPr lang="en-US" altLang="en-US">
                <a:latin typeface="Helvetica" panose="020B0604020202020204" pitchFamily="34" charset="0"/>
              </a:rPr>
              <a:pPr/>
              <a:t>25</a:t>
            </a:fld>
            <a:endParaRPr lang="en-US" altLang="en-US">
              <a:latin typeface="Helvetica" panose="020B0604020202020204" pitchFamily="34" charset="0"/>
            </a:endParaRPr>
          </a:p>
        </p:txBody>
      </p:sp>
      <p:sp>
        <p:nvSpPr>
          <p:cNvPr id="99331" name="Rectangle 2">
            <a:extLst>
              <a:ext uri="{FF2B5EF4-FFF2-40B4-BE49-F238E27FC236}">
                <a16:creationId xmlns:a16="http://schemas.microsoft.com/office/drawing/2014/main" id="{22E28FCD-1056-4D3D-9ACD-83965BCF1896}"/>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C10C43C3-A73A-42A6-A35F-C138D4AF4D3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63E5A769-B41F-409B-96F7-18D03BDE4B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4B1DCA8-7D2E-45C2-A17E-B777FE8BF056}" type="slidenum">
              <a:rPr lang="en-US" altLang="en-US">
                <a:latin typeface="Helvetica" panose="020B0604020202020204" pitchFamily="34" charset="0"/>
              </a:rPr>
              <a:pPr/>
              <a:t>26</a:t>
            </a:fld>
            <a:endParaRPr lang="en-US" altLang="en-US">
              <a:latin typeface="Helvetica" panose="020B0604020202020204" pitchFamily="34" charset="0"/>
            </a:endParaRPr>
          </a:p>
        </p:txBody>
      </p:sp>
      <p:sp>
        <p:nvSpPr>
          <p:cNvPr id="100355" name="Rectangle 2">
            <a:extLst>
              <a:ext uri="{FF2B5EF4-FFF2-40B4-BE49-F238E27FC236}">
                <a16:creationId xmlns:a16="http://schemas.microsoft.com/office/drawing/2014/main" id="{8F55E19D-E8B3-4452-A038-9BCF911F5FE8}"/>
              </a:ext>
            </a:extLst>
          </p:cNvPr>
          <p:cNvSpPr>
            <a:spLocks noGrp="1" noRot="1" noChangeAspect="1" noChangeArrowheads="1" noTextEdit="1"/>
          </p:cNvSpPr>
          <p:nvPr>
            <p:ph type="sldImg"/>
          </p:nvPr>
        </p:nvSpPr>
        <p:spPr>
          <a:ln/>
        </p:spPr>
      </p:sp>
      <p:sp>
        <p:nvSpPr>
          <p:cNvPr id="100356" name="Rectangle 3">
            <a:extLst>
              <a:ext uri="{FF2B5EF4-FFF2-40B4-BE49-F238E27FC236}">
                <a16:creationId xmlns:a16="http://schemas.microsoft.com/office/drawing/2014/main" id="{6D1C4F68-5A97-427E-AB9C-31AA19BCF8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a:extLst>
              <a:ext uri="{FF2B5EF4-FFF2-40B4-BE49-F238E27FC236}">
                <a16:creationId xmlns:a16="http://schemas.microsoft.com/office/drawing/2014/main" id="{B5C5DFC2-B7FF-4A61-AED5-B518561FD512}"/>
              </a:ext>
            </a:extLst>
          </p:cNvPr>
          <p:cNvSpPr>
            <a:spLocks noGrp="1" noRot="1" noChangeAspect="1" noChangeArrowheads="1" noTextEdit="1"/>
          </p:cNvSpPr>
          <p:nvPr>
            <p:ph type="sldImg"/>
          </p:nvPr>
        </p:nvSpPr>
        <p:spPr>
          <a:ln/>
        </p:spPr>
      </p:sp>
      <p:sp>
        <p:nvSpPr>
          <p:cNvPr id="165891" name="Rectangle 3">
            <a:extLst>
              <a:ext uri="{FF2B5EF4-FFF2-40B4-BE49-F238E27FC236}">
                <a16:creationId xmlns:a16="http://schemas.microsoft.com/office/drawing/2014/main" id="{0B64F67C-3882-4A6B-AA28-626E187FAC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160A673-73B6-4D0B-AE41-74007955905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99055B3-7CA8-468D-80A4-EFD1891BDB98}" type="slidenum">
              <a:rPr lang="en-US" altLang="en-US">
                <a:latin typeface="Helvetica" panose="020B0604020202020204" pitchFamily="34" charset="0"/>
              </a:rPr>
              <a:pPr/>
              <a:t>28</a:t>
            </a:fld>
            <a:endParaRPr lang="en-US" altLang="en-US">
              <a:latin typeface="Helvetica" panose="020B0604020202020204" pitchFamily="34" charset="0"/>
            </a:endParaRPr>
          </a:p>
        </p:txBody>
      </p:sp>
      <p:sp>
        <p:nvSpPr>
          <p:cNvPr id="101379" name="Rectangle 2">
            <a:extLst>
              <a:ext uri="{FF2B5EF4-FFF2-40B4-BE49-F238E27FC236}">
                <a16:creationId xmlns:a16="http://schemas.microsoft.com/office/drawing/2014/main" id="{BEA9070E-1FCE-4DD4-AEED-61B1DD5C8B0C}"/>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BF3319BC-D57C-4115-A220-CA1578D217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a:extLst>
              <a:ext uri="{FF2B5EF4-FFF2-40B4-BE49-F238E27FC236}">
                <a16:creationId xmlns:a16="http://schemas.microsoft.com/office/drawing/2014/main" id="{C3F4BD51-7370-4471-9455-9FAA962FEC1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BD35ECC-3C35-45A9-90FF-173B28872470}" type="slidenum">
              <a:rPr lang="en-US" altLang="en-US">
                <a:latin typeface="Helvetica" panose="020B0604020202020204" pitchFamily="34" charset="0"/>
              </a:rPr>
              <a:pPr/>
              <a:t>30</a:t>
            </a:fld>
            <a:endParaRPr lang="en-US" altLang="en-US">
              <a:latin typeface="Helvetica" panose="020B0604020202020204" pitchFamily="34" charset="0"/>
            </a:endParaRPr>
          </a:p>
        </p:txBody>
      </p:sp>
      <p:sp>
        <p:nvSpPr>
          <p:cNvPr id="102403" name="Rectangle 2">
            <a:extLst>
              <a:ext uri="{FF2B5EF4-FFF2-40B4-BE49-F238E27FC236}">
                <a16:creationId xmlns:a16="http://schemas.microsoft.com/office/drawing/2014/main" id="{0AB19387-36B0-44FF-A334-CD940F2A753E}"/>
              </a:ext>
            </a:extLst>
          </p:cNvPr>
          <p:cNvSpPr>
            <a:spLocks noGrp="1" noRot="1" noChangeAspect="1" noChangeArrowheads="1" noTextEdit="1"/>
          </p:cNvSpPr>
          <p:nvPr>
            <p:ph type="sldImg"/>
          </p:nvPr>
        </p:nvSpPr>
        <p:spPr>
          <a:ln/>
        </p:spPr>
      </p:sp>
      <p:sp>
        <p:nvSpPr>
          <p:cNvPr id="102404" name="Rectangle 3">
            <a:extLst>
              <a:ext uri="{FF2B5EF4-FFF2-40B4-BE49-F238E27FC236}">
                <a16:creationId xmlns:a16="http://schemas.microsoft.com/office/drawing/2014/main" id="{35F188A5-8C67-46D5-8035-90BDFED9F5E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a:extLst>
              <a:ext uri="{FF2B5EF4-FFF2-40B4-BE49-F238E27FC236}">
                <a16:creationId xmlns:a16="http://schemas.microsoft.com/office/drawing/2014/main" id="{C51DC855-61A7-4720-9ECC-A0E2B257DEB9}"/>
              </a:ext>
            </a:extLst>
          </p:cNvPr>
          <p:cNvSpPr>
            <a:spLocks noGrp="1" noRot="1" noChangeAspect="1" noChangeArrowheads="1" noTextEdit="1"/>
          </p:cNvSpPr>
          <p:nvPr>
            <p:ph type="sldImg"/>
          </p:nvPr>
        </p:nvSpPr>
        <p:spPr>
          <a:ln/>
        </p:spPr>
      </p:sp>
      <p:sp>
        <p:nvSpPr>
          <p:cNvPr id="171011" name="Rectangle 3">
            <a:extLst>
              <a:ext uri="{FF2B5EF4-FFF2-40B4-BE49-F238E27FC236}">
                <a16:creationId xmlns:a16="http://schemas.microsoft.com/office/drawing/2014/main" id="{1F2E3A23-8950-42EB-B560-74536D33CE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1C082-70C1-4E07-B61A-6BBE7C126AF8}"/>
              </a:ext>
            </a:extLst>
          </p:cNvPr>
          <p:cNvSpPr>
            <a:spLocks noGrp="1" noChangeArrowheads="1"/>
          </p:cNvSpPr>
          <p:nvPr>
            <p:ph type="sldNum" sz="quarter" idx="5"/>
          </p:nvPr>
        </p:nvSpPr>
        <p:spPr>
          <a:ln/>
        </p:spPr>
        <p:txBody>
          <a:bodyPr/>
          <a:lstStyle/>
          <a:p>
            <a:fld id="{CE26D930-113C-4FBC-92FE-B11D3215F527}" type="slidenum">
              <a:rPr lang="en-US" altLang="en-US"/>
              <a:pPr/>
              <a:t>32</a:t>
            </a:fld>
            <a:endParaRPr lang="en-US" altLang="en-US"/>
          </a:p>
        </p:txBody>
      </p:sp>
      <p:sp>
        <p:nvSpPr>
          <p:cNvPr id="55298" name="Rectangle 7">
            <a:extLst>
              <a:ext uri="{FF2B5EF4-FFF2-40B4-BE49-F238E27FC236}">
                <a16:creationId xmlns:a16="http://schemas.microsoft.com/office/drawing/2014/main" id="{1203E17E-5CA3-407A-ACE2-C31B9EAEB6A3}"/>
              </a:ext>
            </a:extLst>
          </p:cNvPr>
          <p:cNvSpPr txBox="1">
            <a:spLocks noGrp="1" noChangeArrowheads="1"/>
          </p:cNvSpPr>
          <p:nvPr/>
        </p:nvSpPr>
        <p:spPr bwMode="auto">
          <a:xfrm>
            <a:off x="4143375" y="9120188"/>
            <a:ext cx="3170238" cy="479425"/>
          </a:xfrm>
          <a:prstGeom prst="rect">
            <a:avLst/>
          </a:prstGeom>
          <a:noFill/>
          <a:ln>
            <a:miter lim="800000"/>
            <a:headEnd/>
            <a:tailEnd/>
          </a:ln>
        </p:spPr>
        <p:txBody>
          <a:bodyPr lIns="96661" tIns="48331" rIns="96661" bIns="48331" anchor="b"/>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fontAlgn="base">
              <a:spcBef>
                <a:spcPct val="0"/>
              </a:spcBef>
              <a:spcAft>
                <a:spcPct val="0"/>
              </a:spcAft>
              <a:defRPr>
                <a:solidFill>
                  <a:schemeClr val="tx1"/>
                </a:solidFill>
                <a:latin typeface="Arial" panose="020B0604020202020204" pitchFamily="34" charset="0"/>
              </a:defRPr>
            </a:lvl6pPr>
            <a:lvl7pPr marL="2971800" indent="-228600" defTabSz="966788" fontAlgn="base">
              <a:spcBef>
                <a:spcPct val="0"/>
              </a:spcBef>
              <a:spcAft>
                <a:spcPct val="0"/>
              </a:spcAft>
              <a:defRPr>
                <a:solidFill>
                  <a:schemeClr val="tx1"/>
                </a:solidFill>
                <a:latin typeface="Arial" panose="020B0604020202020204" pitchFamily="34" charset="0"/>
              </a:defRPr>
            </a:lvl7pPr>
            <a:lvl8pPr marL="3429000" indent="-228600" defTabSz="966788" fontAlgn="base">
              <a:spcBef>
                <a:spcPct val="0"/>
              </a:spcBef>
              <a:spcAft>
                <a:spcPct val="0"/>
              </a:spcAft>
              <a:defRPr>
                <a:solidFill>
                  <a:schemeClr val="tx1"/>
                </a:solidFill>
                <a:latin typeface="Arial" panose="020B0604020202020204" pitchFamily="34" charset="0"/>
              </a:defRPr>
            </a:lvl8pPr>
            <a:lvl9pPr marL="3886200" indent="-228600" defTabSz="966788" fontAlgn="base">
              <a:spcBef>
                <a:spcPct val="0"/>
              </a:spcBef>
              <a:spcAft>
                <a:spcPct val="0"/>
              </a:spcAft>
              <a:defRPr>
                <a:solidFill>
                  <a:schemeClr val="tx1"/>
                </a:solidFill>
                <a:latin typeface="Arial" panose="020B0604020202020204" pitchFamily="34" charset="0"/>
              </a:defRPr>
            </a:lvl9pPr>
          </a:lstStyle>
          <a:p>
            <a:pPr algn="r" eaLnBrk="1" hangingPunct="1"/>
            <a:fld id="{15386CF2-3F6C-414C-AE8F-455E74450D9E}" type="slidenum">
              <a:rPr lang="en-US" altLang="en-US" sz="1300">
                <a:cs typeface="Arial" panose="020B0604020202020204" pitchFamily="34" charset="0"/>
              </a:rPr>
              <a:pPr algn="r" eaLnBrk="1" hangingPunct="1"/>
              <a:t>32</a:t>
            </a:fld>
            <a:endParaRPr lang="en-US" altLang="en-US" sz="1300">
              <a:cs typeface="Arial" panose="020B0604020202020204" pitchFamily="34" charset="0"/>
            </a:endParaRPr>
          </a:p>
        </p:txBody>
      </p:sp>
      <p:sp>
        <p:nvSpPr>
          <p:cNvPr id="949251" name="Rectangle 2">
            <a:extLst>
              <a:ext uri="{FF2B5EF4-FFF2-40B4-BE49-F238E27FC236}">
                <a16:creationId xmlns:a16="http://schemas.microsoft.com/office/drawing/2014/main" id="{9D79DF01-5BBE-42B8-9A70-03C7AD01BC81}"/>
              </a:ext>
            </a:extLst>
          </p:cNvPr>
          <p:cNvSpPr>
            <a:spLocks noGrp="1" noRot="1" noChangeAspect="1" noChangeArrowheads="1" noTextEdit="1"/>
          </p:cNvSpPr>
          <p:nvPr>
            <p:ph type="sldImg"/>
          </p:nvPr>
        </p:nvSpPr>
        <p:spPr>
          <a:ln/>
        </p:spPr>
      </p:sp>
      <p:sp>
        <p:nvSpPr>
          <p:cNvPr id="949252" name="Rectangle 3">
            <a:extLst>
              <a:ext uri="{FF2B5EF4-FFF2-40B4-BE49-F238E27FC236}">
                <a16:creationId xmlns:a16="http://schemas.microsoft.com/office/drawing/2014/main" id="{70E3B1A8-206D-4613-8957-A3C5745D0CB5}"/>
              </a:ext>
            </a:extLst>
          </p:cNvPr>
          <p:cNvSpPr>
            <a:spLocks noGrp="1" noChangeArrowheads="1"/>
          </p:cNvSpPr>
          <p:nvPr>
            <p:ph type="body" idx="1"/>
          </p:nvPr>
        </p:nvSpPr>
        <p:spPr>
          <a:xfrm>
            <a:off x="974725" y="4560888"/>
            <a:ext cx="5365750" cy="4319587"/>
          </a:xfrm>
        </p:spPr>
        <p:txBody>
          <a:bodyPr/>
          <a:lstStyle/>
          <a:p>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1C082-70C1-4E07-B61A-6BBE7C126AF8}"/>
              </a:ext>
            </a:extLst>
          </p:cNvPr>
          <p:cNvSpPr>
            <a:spLocks noGrp="1" noChangeArrowheads="1"/>
          </p:cNvSpPr>
          <p:nvPr>
            <p:ph type="sldNum" sz="quarter" idx="5"/>
          </p:nvPr>
        </p:nvSpPr>
        <p:spPr>
          <a:ln/>
        </p:spPr>
        <p:txBody>
          <a:bodyPr/>
          <a:lstStyle/>
          <a:p>
            <a:fld id="{CE26D930-113C-4FBC-92FE-B11D3215F527}" type="slidenum">
              <a:rPr lang="en-US" altLang="en-US"/>
              <a:pPr/>
              <a:t>33</a:t>
            </a:fld>
            <a:endParaRPr lang="en-US" altLang="en-US"/>
          </a:p>
        </p:txBody>
      </p:sp>
      <p:sp>
        <p:nvSpPr>
          <p:cNvPr id="55298" name="Rectangle 7">
            <a:extLst>
              <a:ext uri="{FF2B5EF4-FFF2-40B4-BE49-F238E27FC236}">
                <a16:creationId xmlns:a16="http://schemas.microsoft.com/office/drawing/2014/main" id="{1203E17E-5CA3-407A-ACE2-C31B9EAEB6A3}"/>
              </a:ext>
            </a:extLst>
          </p:cNvPr>
          <p:cNvSpPr txBox="1">
            <a:spLocks noGrp="1" noChangeArrowheads="1"/>
          </p:cNvSpPr>
          <p:nvPr/>
        </p:nvSpPr>
        <p:spPr bwMode="auto">
          <a:xfrm>
            <a:off x="4143375" y="9120188"/>
            <a:ext cx="3170238" cy="479425"/>
          </a:xfrm>
          <a:prstGeom prst="rect">
            <a:avLst/>
          </a:prstGeom>
          <a:noFill/>
          <a:ln>
            <a:miter lim="800000"/>
            <a:headEnd/>
            <a:tailEnd/>
          </a:ln>
        </p:spPr>
        <p:txBody>
          <a:bodyPr lIns="96661" tIns="48331" rIns="96661" bIns="48331" anchor="b"/>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fontAlgn="base">
              <a:spcBef>
                <a:spcPct val="0"/>
              </a:spcBef>
              <a:spcAft>
                <a:spcPct val="0"/>
              </a:spcAft>
              <a:defRPr>
                <a:solidFill>
                  <a:schemeClr val="tx1"/>
                </a:solidFill>
                <a:latin typeface="Arial" panose="020B0604020202020204" pitchFamily="34" charset="0"/>
              </a:defRPr>
            </a:lvl6pPr>
            <a:lvl7pPr marL="2971800" indent="-228600" defTabSz="966788" fontAlgn="base">
              <a:spcBef>
                <a:spcPct val="0"/>
              </a:spcBef>
              <a:spcAft>
                <a:spcPct val="0"/>
              </a:spcAft>
              <a:defRPr>
                <a:solidFill>
                  <a:schemeClr val="tx1"/>
                </a:solidFill>
                <a:latin typeface="Arial" panose="020B0604020202020204" pitchFamily="34" charset="0"/>
              </a:defRPr>
            </a:lvl7pPr>
            <a:lvl8pPr marL="3429000" indent="-228600" defTabSz="966788" fontAlgn="base">
              <a:spcBef>
                <a:spcPct val="0"/>
              </a:spcBef>
              <a:spcAft>
                <a:spcPct val="0"/>
              </a:spcAft>
              <a:defRPr>
                <a:solidFill>
                  <a:schemeClr val="tx1"/>
                </a:solidFill>
                <a:latin typeface="Arial" panose="020B0604020202020204" pitchFamily="34" charset="0"/>
              </a:defRPr>
            </a:lvl8pPr>
            <a:lvl9pPr marL="3886200" indent="-228600" defTabSz="966788" fontAlgn="base">
              <a:spcBef>
                <a:spcPct val="0"/>
              </a:spcBef>
              <a:spcAft>
                <a:spcPct val="0"/>
              </a:spcAft>
              <a:defRPr>
                <a:solidFill>
                  <a:schemeClr val="tx1"/>
                </a:solidFill>
                <a:latin typeface="Arial" panose="020B0604020202020204" pitchFamily="34" charset="0"/>
              </a:defRPr>
            </a:lvl9pPr>
          </a:lstStyle>
          <a:p>
            <a:pPr algn="r" eaLnBrk="1" hangingPunct="1"/>
            <a:fld id="{15386CF2-3F6C-414C-AE8F-455E74450D9E}" type="slidenum">
              <a:rPr lang="en-US" altLang="en-US" sz="1300">
                <a:cs typeface="Arial" panose="020B0604020202020204" pitchFamily="34" charset="0"/>
              </a:rPr>
              <a:pPr algn="r" eaLnBrk="1" hangingPunct="1"/>
              <a:t>33</a:t>
            </a:fld>
            <a:endParaRPr lang="en-US" altLang="en-US" sz="1300">
              <a:cs typeface="Arial" panose="020B0604020202020204" pitchFamily="34" charset="0"/>
            </a:endParaRPr>
          </a:p>
        </p:txBody>
      </p:sp>
      <p:sp>
        <p:nvSpPr>
          <p:cNvPr id="949251" name="Rectangle 2">
            <a:extLst>
              <a:ext uri="{FF2B5EF4-FFF2-40B4-BE49-F238E27FC236}">
                <a16:creationId xmlns:a16="http://schemas.microsoft.com/office/drawing/2014/main" id="{9D79DF01-5BBE-42B8-9A70-03C7AD01BC81}"/>
              </a:ext>
            </a:extLst>
          </p:cNvPr>
          <p:cNvSpPr>
            <a:spLocks noGrp="1" noRot="1" noChangeAspect="1" noChangeArrowheads="1" noTextEdit="1"/>
          </p:cNvSpPr>
          <p:nvPr>
            <p:ph type="sldImg"/>
          </p:nvPr>
        </p:nvSpPr>
        <p:spPr>
          <a:ln/>
        </p:spPr>
      </p:sp>
      <p:sp>
        <p:nvSpPr>
          <p:cNvPr id="949252" name="Rectangle 3">
            <a:extLst>
              <a:ext uri="{FF2B5EF4-FFF2-40B4-BE49-F238E27FC236}">
                <a16:creationId xmlns:a16="http://schemas.microsoft.com/office/drawing/2014/main" id="{70E3B1A8-206D-4613-8957-A3C5745D0CB5}"/>
              </a:ext>
            </a:extLst>
          </p:cNvPr>
          <p:cNvSpPr>
            <a:spLocks noGrp="1" noChangeArrowheads="1"/>
          </p:cNvSpPr>
          <p:nvPr>
            <p:ph type="body" idx="1"/>
          </p:nvPr>
        </p:nvSpPr>
        <p:spPr>
          <a:xfrm>
            <a:off x="974725" y="4560888"/>
            <a:ext cx="5365750" cy="4319587"/>
          </a:xfrm>
        </p:spPr>
        <p:txBody>
          <a:bodyPr/>
          <a:lstStyle/>
          <a:p>
            <a:endParaRPr lang="en-US" altLang="en-US"/>
          </a:p>
        </p:txBody>
      </p:sp>
    </p:spTree>
    <p:extLst>
      <p:ext uri="{BB962C8B-B14F-4D97-AF65-F5344CB8AC3E}">
        <p14:creationId xmlns:p14="http://schemas.microsoft.com/office/powerpoint/2010/main" val="12694608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a:extLst>
              <a:ext uri="{FF2B5EF4-FFF2-40B4-BE49-F238E27FC236}">
                <a16:creationId xmlns:a16="http://schemas.microsoft.com/office/drawing/2014/main" id="{55E1751D-8084-4AC9-91FB-49FA9E85061C}"/>
              </a:ext>
            </a:extLst>
          </p:cNvPr>
          <p:cNvSpPr>
            <a:spLocks noGrp="1" noRot="1" noChangeAspect="1" noChangeArrowheads="1" noTextEdit="1"/>
          </p:cNvSpPr>
          <p:nvPr>
            <p:ph type="sldImg"/>
          </p:nvPr>
        </p:nvSpPr>
        <p:spPr>
          <a:ln/>
        </p:spPr>
      </p:sp>
      <p:sp>
        <p:nvSpPr>
          <p:cNvPr id="173059" name="Rectangle 3">
            <a:extLst>
              <a:ext uri="{FF2B5EF4-FFF2-40B4-BE49-F238E27FC236}">
                <a16:creationId xmlns:a16="http://schemas.microsoft.com/office/drawing/2014/main" id="{F03471C7-09B6-4A4C-AB23-BE18A214E31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116CDF5D-5DA4-4CFA-BCC7-390A2861EF6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EAABF19-B1BB-4598-B75E-B058130364E3}" type="slidenum">
              <a:rPr lang="en-US" altLang="en-US">
                <a:latin typeface="Helvetica" panose="020B0604020202020204" pitchFamily="34" charset="0"/>
              </a:rPr>
              <a:pPr/>
              <a:t>3</a:t>
            </a:fld>
            <a:endParaRPr lang="en-US" altLang="en-US">
              <a:latin typeface="Helvetica" panose="020B0604020202020204" pitchFamily="34" charset="0"/>
            </a:endParaRPr>
          </a:p>
        </p:txBody>
      </p:sp>
      <p:sp>
        <p:nvSpPr>
          <p:cNvPr id="74755" name="Rectangle 2">
            <a:extLst>
              <a:ext uri="{FF2B5EF4-FFF2-40B4-BE49-F238E27FC236}">
                <a16:creationId xmlns:a16="http://schemas.microsoft.com/office/drawing/2014/main" id="{6FB5F106-41EE-4364-BF1E-20D5C6B2A496}"/>
              </a:ext>
            </a:extLst>
          </p:cNvPr>
          <p:cNvSpPr>
            <a:spLocks noGrp="1" noRot="1" noChangeAspect="1" noChangeArrowheads="1" noTextEdit="1"/>
          </p:cNvSpPr>
          <p:nvPr>
            <p:ph type="sldImg"/>
          </p:nvPr>
        </p:nvSpPr>
        <p:spPr>
          <a:ln/>
        </p:spPr>
      </p:sp>
      <p:sp>
        <p:nvSpPr>
          <p:cNvPr id="74756" name="Rectangle 3">
            <a:extLst>
              <a:ext uri="{FF2B5EF4-FFF2-40B4-BE49-F238E27FC236}">
                <a16:creationId xmlns:a16="http://schemas.microsoft.com/office/drawing/2014/main" id="{0294DEFC-309C-4B8E-9AC7-318287BBAF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12E9F2BA-6286-4675-A574-E6B57F2B8F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9A63ADF-0873-41FA-9C34-062DC213BF4E}" type="slidenum">
              <a:rPr lang="en-US" altLang="en-US">
                <a:latin typeface="Helvetica" panose="020B0604020202020204" pitchFamily="34" charset="0"/>
              </a:rPr>
              <a:pPr/>
              <a:t>35</a:t>
            </a:fld>
            <a:endParaRPr lang="en-US" altLang="en-US">
              <a:latin typeface="Helvetica" panose="020B0604020202020204" pitchFamily="34" charset="0"/>
            </a:endParaRPr>
          </a:p>
        </p:txBody>
      </p:sp>
      <p:sp>
        <p:nvSpPr>
          <p:cNvPr id="106499" name="Rectangle 2">
            <a:extLst>
              <a:ext uri="{FF2B5EF4-FFF2-40B4-BE49-F238E27FC236}">
                <a16:creationId xmlns:a16="http://schemas.microsoft.com/office/drawing/2014/main" id="{CB25B9E3-8879-4B53-9B9A-FE00C8F84C32}"/>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F12CBF22-8D18-428E-9818-515DCCEEC8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6044D9D1-4022-4B17-AC3A-FC63E3105A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553468A-38EB-46C6-BF85-948BB8C046E0}" type="slidenum">
              <a:rPr lang="en-US" altLang="en-US">
                <a:latin typeface="Helvetica" panose="020B0604020202020204" pitchFamily="34" charset="0"/>
              </a:rPr>
              <a:pPr/>
              <a:t>36</a:t>
            </a:fld>
            <a:endParaRPr lang="en-US" altLang="en-US">
              <a:latin typeface="Helvetica" panose="020B0604020202020204" pitchFamily="34" charset="0"/>
            </a:endParaRPr>
          </a:p>
        </p:txBody>
      </p:sp>
      <p:sp>
        <p:nvSpPr>
          <p:cNvPr id="107523" name="Rectangle 2">
            <a:extLst>
              <a:ext uri="{FF2B5EF4-FFF2-40B4-BE49-F238E27FC236}">
                <a16:creationId xmlns:a16="http://schemas.microsoft.com/office/drawing/2014/main" id="{34DA4BF8-CC55-4E4C-B1AE-1BCAB50DA71A}"/>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02ECD0A4-9571-447C-BBD7-4957F74449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CA676750-B4D3-4F18-AA52-519F9E76915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6EE3CDB-421C-4E33-8E8E-873AD4598F3E}" type="slidenum">
              <a:rPr lang="en-US" altLang="en-US">
                <a:latin typeface="Helvetica" panose="020B0604020202020204" pitchFamily="34" charset="0"/>
              </a:rPr>
              <a:pPr/>
              <a:t>37</a:t>
            </a:fld>
            <a:endParaRPr lang="en-US" altLang="en-US">
              <a:latin typeface="Helvetica" panose="020B0604020202020204" pitchFamily="34" charset="0"/>
            </a:endParaRPr>
          </a:p>
        </p:txBody>
      </p:sp>
      <p:sp>
        <p:nvSpPr>
          <p:cNvPr id="108547" name="Rectangle 2">
            <a:extLst>
              <a:ext uri="{FF2B5EF4-FFF2-40B4-BE49-F238E27FC236}">
                <a16:creationId xmlns:a16="http://schemas.microsoft.com/office/drawing/2014/main" id="{B9B86B8A-9592-4F2B-88CC-5725A5D37209}"/>
              </a:ext>
            </a:extLst>
          </p:cNvPr>
          <p:cNvSpPr>
            <a:spLocks noGrp="1" noRot="1" noChangeAspect="1" noChangeArrowheads="1" noTextEdit="1"/>
          </p:cNvSpPr>
          <p:nvPr>
            <p:ph type="sldImg"/>
          </p:nvPr>
        </p:nvSpPr>
        <p:spPr>
          <a:ln/>
        </p:spPr>
      </p:sp>
      <p:sp>
        <p:nvSpPr>
          <p:cNvPr id="108548" name="Rectangle 3">
            <a:extLst>
              <a:ext uri="{FF2B5EF4-FFF2-40B4-BE49-F238E27FC236}">
                <a16:creationId xmlns:a16="http://schemas.microsoft.com/office/drawing/2014/main" id="{A6A5A5C3-6C82-4C1B-950D-A1B6687A43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7C44AEC8-02CE-442B-AD2A-963292252FB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C4EA03B-198F-4011-9BDC-983A5F1750D4}" type="slidenum">
              <a:rPr lang="en-US" altLang="en-US">
                <a:latin typeface="Helvetica" panose="020B0604020202020204" pitchFamily="34" charset="0"/>
              </a:rPr>
              <a:pPr/>
              <a:t>38</a:t>
            </a:fld>
            <a:endParaRPr lang="en-US" altLang="en-US">
              <a:latin typeface="Helvetica" panose="020B0604020202020204" pitchFamily="34" charset="0"/>
            </a:endParaRPr>
          </a:p>
        </p:txBody>
      </p:sp>
      <p:sp>
        <p:nvSpPr>
          <p:cNvPr id="109571" name="Rectangle 2">
            <a:extLst>
              <a:ext uri="{FF2B5EF4-FFF2-40B4-BE49-F238E27FC236}">
                <a16:creationId xmlns:a16="http://schemas.microsoft.com/office/drawing/2014/main" id="{5B237BFB-5094-48A6-8D1D-812AB43C8FC9}"/>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CDCBE579-7F53-441F-BC12-B153F1DDD59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E9FDADC0-F5DF-4D1F-B8F6-B07400DF01A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A4E3610-9E09-4C5F-B265-434A74CEF86E}" type="slidenum">
              <a:rPr lang="en-US" altLang="en-US">
                <a:latin typeface="Helvetica" panose="020B0604020202020204" pitchFamily="34" charset="0"/>
              </a:rPr>
              <a:pPr/>
              <a:t>39</a:t>
            </a:fld>
            <a:endParaRPr lang="en-US" altLang="en-US">
              <a:latin typeface="Helvetica" panose="020B0604020202020204" pitchFamily="34" charset="0"/>
            </a:endParaRPr>
          </a:p>
        </p:txBody>
      </p:sp>
      <p:sp>
        <p:nvSpPr>
          <p:cNvPr id="111619" name="Rectangle 2">
            <a:extLst>
              <a:ext uri="{FF2B5EF4-FFF2-40B4-BE49-F238E27FC236}">
                <a16:creationId xmlns:a16="http://schemas.microsoft.com/office/drawing/2014/main" id="{D4BE53D0-AA2F-4499-8CF1-022EEB9C5824}"/>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1B8BC2EB-E345-4207-8D96-428E55C5D2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D38E2BCC-6763-4F93-9A27-415FB4345D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D9B9FD1-100D-4C2E-9427-0CDF0A2FB98D}" type="slidenum">
              <a:rPr lang="en-US" altLang="en-US">
                <a:latin typeface="Helvetica" panose="020B0604020202020204" pitchFamily="34" charset="0"/>
              </a:rPr>
              <a:pPr/>
              <a:t>40</a:t>
            </a:fld>
            <a:endParaRPr lang="en-US" altLang="en-US">
              <a:latin typeface="Helvetica" panose="020B0604020202020204" pitchFamily="34" charset="0"/>
            </a:endParaRPr>
          </a:p>
        </p:txBody>
      </p:sp>
      <p:sp>
        <p:nvSpPr>
          <p:cNvPr id="112643" name="Rectangle 2">
            <a:extLst>
              <a:ext uri="{FF2B5EF4-FFF2-40B4-BE49-F238E27FC236}">
                <a16:creationId xmlns:a16="http://schemas.microsoft.com/office/drawing/2014/main" id="{4627EDFF-B8C3-4BDD-9F08-8EF15D1B487E}"/>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727F1191-666F-4ECF-896F-F12B93A3AA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395AA5DD-A159-4BC8-B0B4-62C228F8A8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4A29CC0-F102-4AA1-A9A2-5E8696EDCEA1}" type="slidenum">
              <a:rPr lang="en-US" altLang="en-US">
                <a:latin typeface="Helvetica" panose="020B0604020202020204" pitchFamily="34" charset="0"/>
              </a:rPr>
              <a:pPr/>
              <a:t>41</a:t>
            </a:fld>
            <a:endParaRPr lang="en-US" altLang="en-US">
              <a:latin typeface="Helvetica" panose="020B0604020202020204" pitchFamily="34" charset="0"/>
            </a:endParaRPr>
          </a:p>
        </p:txBody>
      </p:sp>
      <p:sp>
        <p:nvSpPr>
          <p:cNvPr id="113667" name="Rectangle 2">
            <a:extLst>
              <a:ext uri="{FF2B5EF4-FFF2-40B4-BE49-F238E27FC236}">
                <a16:creationId xmlns:a16="http://schemas.microsoft.com/office/drawing/2014/main" id="{72118A2F-2588-4308-98F3-4C540E01943B}"/>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D0D00539-4C19-4343-8F60-D0ECE1BCE74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2869BB6A-A424-4A9F-8F08-9E5CED4A36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AD26438-1D7C-4B65-BD22-47AB5585AE9F}" type="slidenum">
              <a:rPr lang="en-US" altLang="en-US">
                <a:latin typeface="Helvetica" panose="020B0604020202020204" pitchFamily="34" charset="0"/>
              </a:rPr>
              <a:pPr/>
              <a:t>42</a:t>
            </a:fld>
            <a:endParaRPr lang="en-US" altLang="en-US">
              <a:latin typeface="Helvetica" panose="020B0604020202020204" pitchFamily="34" charset="0"/>
            </a:endParaRPr>
          </a:p>
        </p:txBody>
      </p:sp>
      <p:sp>
        <p:nvSpPr>
          <p:cNvPr id="114691" name="Rectangle 2">
            <a:extLst>
              <a:ext uri="{FF2B5EF4-FFF2-40B4-BE49-F238E27FC236}">
                <a16:creationId xmlns:a16="http://schemas.microsoft.com/office/drawing/2014/main" id="{7C562C5D-B6F1-410C-9C15-862B61F47EFB}"/>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CCCFBF8B-BAA5-4791-B56F-89AE8DECAA8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a:extLst>
              <a:ext uri="{FF2B5EF4-FFF2-40B4-BE49-F238E27FC236}">
                <a16:creationId xmlns:a16="http://schemas.microsoft.com/office/drawing/2014/main" id="{5F8172D3-F94E-4B14-A2F5-2585D36B62F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ＭＳ Ｐゴシック" panose="020B0600070205080204" pitchFamily="34" charset="-128"/>
              </a:defRPr>
            </a:lvl1pPr>
            <a:lvl2pPr marL="742950" indent="-285750" defTabSz="930275">
              <a:defRPr>
                <a:solidFill>
                  <a:schemeClr val="tx1"/>
                </a:solidFill>
                <a:latin typeface="Verdana" panose="020B0604030504040204" pitchFamily="34" charset="0"/>
                <a:ea typeface="ＭＳ Ｐゴシック" panose="020B0600070205080204" pitchFamily="34" charset="-128"/>
              </a:defRPr>
            </a:lvl2pPr>
            <a:lvl3pPr marL="1143000" indent="-228600" defTabSz="930275">
              <a:defRPr>
                <a:solidFill>
                  <a:schemeClr val="tx1"/>
                </a:solidFill>
                <a:latin typeface="Verdana" panose="020B0604030504040204" pitchFamily="34" charset="0"/>
                <a:ea typeface="ＭＳ Ｐゴシック" panose="020B0600070205080204" pitchFamily="34" charset="-128"/>
              </a:defRPr>
            </a:lvl3pPr>
            <a:lvl4pPr marL="1600200" indent="-228600" defTabSz="930275">
              <a:defRPr>
                <a:solidFill>
                  <a:schemeClr val="tx1"/>
                </a:solidFill>
                <a:latin typeface="Verdana" panose="020B0604030504040204" pitchFamily="34" charset="0"/>
                <a:ea typeface="ＭＳ Ｐゴシック" panose="020B0600070205080204" pitchFamily="34" charset="-128"/>
              </a:defRPr>
            </a:lvl4pPr>
            <a:lvl5pPr marL="2057400" indent="-228600" defTabSz="930275">
              <a:defRPr>
                <a:solidFill>
                  <a:schemeClr val="tx1"/>
                </a:solidFill>
                <a:latin typeface="Verdana" panose="020B060403050404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fld id="{05E8614F-860F-45DE-AEBB-E7299DA9C6EA}" type="slidenum">
              <a:rPr lang="en-US" altLang="en-US">
                <a:latin typeface="Helvetica" panose="020B0604020202020204" pitchFamily="34" charset="0"/>
              </a:rPr>
              <a:pPr/>
              <a:t>43</a:t>
            </a:fld>
            <a:endParaRPr lang="en-US" altLang="en-US">
              <a:latin typeface="Helvetica" panose="020B0604020202020204" pitchFamily="34" charset="0"/>
            </a:endParaRPr>
          </a:p>
        </p:txBody>
      </p:sp>
      <p:sp>
        <p:nvSpPr>
          <p:cNvPr id="187395" name="Rectangle 2">
            <a:extLst>
              <a:ext uri="{FF2B5EF4-FFF2-40B4-BE49-F238E27FC236}">
                <a16:creationId xmlns:a16="http://schemas.microsoft.com/office/drawing/2014/main" id="{4B93FB61-ECA3-473B-98F9-84DA58A2A928}"/>
              </a:ext>
            </a:extLst>
          </p:cNvPr>
          <p:cNvSpPr>
            <a:spLocks noGrp="1" noRot="1" noChangeAspect="1" noChangeArrowheads="1" noTextEdit="1"/>
          </p:cNvSpPr>
          <p:nvPr>
            <p:ph type="sldImg"/>
          </p:nvPr>
        </p:nvSpPr>
        <p:spPr>
          <a:ln/>
        </p:spPr>
      </p:sp>
      <p:sp>
        <p:nvSpPr>
          <p:cNvPr id="187396" name="Rectangle 3">
            <a:extLst>
              <a:ext uri="{FF2B5EF4-FFF2-40B4-BE49-F238E27FC236}">
                <a16:creationId xmlns:a16="http://schemas.microsoft.com/office/drawing/2014/main" id="{C14E8B39-7333-4C21-B6D1-6254304F6E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8CAC34EB-7910-4932-8F2F-6E90A01176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ＭＳ Ｐゴシック" panose="020B0600070205080204" pitchFamily="34" charset="-128"/>
              </a:defRPr>
            </a:lvl1pPr>
            <a:lvl2pPr marL="742950" indent="-285750" defTabSz="930275">
              <a:defRPr>
                <a:solidFill>
                  <a:schemeClr val="tx1"/>
                </a:solidFill>
                <a:latin typeface="Verdana" panose="020B0604030504040204" pitchFamily="34" charset="0"/>
                <a:ea typeface="ＭＳ Ｐゴシック" panose="020B0600070205080204" pitchFamily="34" charset="-128"/>
              </a:defRPr>
            </a:lvl2pPr>
            <a:lvl3pPr marL="1143000" indent="-228600" defTabSz="930275">
              <a:defRPr>
                <a:solidFill>
                  <a:schemeClr val="tx1"/>
                </a:solidFill>
                <a:latin typeface="Verdana" panose="020B0604030504040204" pitchFamily="34" charset="0"/>
                <a:ea typeface="ＭＳ Ｐゴシック" panose="020B0600070205080204" pitchFamily="34" charset="-128"/>
              </a:defRPr>
            </a:lvl3pPr>
            <a:lvl4pPr marL="1600200" indent="-228600" defTabSz="930275">
              <a:defRPr>
                <a:solidFill>
                  <a:schemeClr val="tx1"/>
                </a:solidFill>
                <a:latin typeface="Verdana" panose="020B0604030504040204" pitchFamily="34" charset="0"/>
                <a:ea typeface="ＭＳ Ｐゴシック" panose="020B0600070205080204" pitchFamily="34" charset="-128"/>
              </a:defRPr>
            </a:lvl4pPr>
            <a:lvl5pPr marL="2057400" indent="-228600" defTabSz="930275">
              <a:defRPr>
                <a:solidFill>
                  <a:schemeClr val="tx1"/>
                </a:solidFill>
                <a:latin typeface="Verdana" panose="020B060403050404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fld id="{A3E9A9B7-2A77-4D45-A46A-351189A24634}" type="slidenum">
              <a:rPr lang="en-US" altLang="en-US">
                <a:latin typeface="Helvetica" panose="020B0604020202020204" pitchFamily="34" charset="0"/>
              </a:rPr>
              <a:pPr/>
              <a:t>44</a:t>
            </a:fld>
            <a:endParaRPr lang="en-US" altLang="en-US">
              <a:latin typeface="Helvetica" panose="020B0604020202020204" pitchFamily="34" charset="0"/>
            </a:endParaRPr>
          </a:p>
        </p:txBody>
      </p:sp>
      <p:sp>
        <p:nvSpPr>
          <p:cNvPr id="188419" name="Rectangle 2">
            <a:extLst>
              <a:ext uri="{FF2B5EF4-FFF2-40B4-BE49-F238E27FC236}">
                <a16:creationId xmlns:a16="http://schemas.microsoft.com/office/drawing/2014/main" id="{55AC5DE6-57EE-4769-9C1B-2FA2C07EF439}"/>
              </a:ext>
            </a:extLst>
          </p:cNvPr>
          <p:cNvSpPr>
            <a:spLocks noGrp="1" noRot="1" noChangeAspect="1" noChangeArrowheads="1" noTextEdit="1"/>
          </p:cNvSpPr>
          <p:nvPr>
            <p:ph type="sldImg"/>
          </p:nvPr>
        </p:nvSpPr>
        <p:spPr>
          <a:ln/>
        </p:spPr>
      </p:sp>
      <p:sp>
        <p:nvSpPr>
          <p:cNvPr id="188420" name="Rectangle 3">
            <a:extLst>
              <a:ext uri="{FF2B5EF4-FFF2-40B4-BE49-F238E27FC236}">
                <a16:creationId xmlns:a16="http://schemas.microsoft.com/office/drawing/2014/main" id="{DA5101B9-6783-4A1F-B997-8E60B60D39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E4CBE908-8BB0-4DF6-A630-7278A1DB2F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12CC5BE-059E-4E33-A616-7566B8C50E03}" type="slidenum">
              <a:rPr lang="en-US" altLang="en-US">
                <a:latin typeface="Helvetica" panose="020B0604020202020204" pitchFamily="34" charset="0"/>
              </a:rPr>
              <a:pPr/>
              <a:t>4</a:t>
            </a:fld>
            <a:endParaRPr lang="en-US" altLang="en-US">
              <a:latin typeface="Helvetica" panose="020B0604020202020204" pitchFamily="34" charset="0"/>
            </a:endParaRPr>
          </a:p>
        </p:txBody>
      </p:sp>
      <p:sp>
        <p:nvSpPr>
          <p:cNvPr id="75779" name="Rectangle 2">
            <a:extLst>
              <a:ext uri="{FF2B5EF4-FFF2-40B4-BE49-F238E27FC236}">
                <a16:creationId xmlns:a16="http://schemas.microsoft.com/office/drawing/2014/main" id="{8C41B09B-CF38-410C-AB74-BB59838E0F40}"/>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0C60F9F9-E7B8-45A8-91CF-E2EF6341BF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a:extLst>
              <a:ext uri="{FF2B5EF4-FFF2-40B4-BE49-F238E27FC236}">
                <a16:creationId xmlns:a16="http://schemas.microsoft.com/office/drawing/2014/main" id="{0B68F15D-0172-4790-B483-778A9C9496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ＭＳ Ｐゴシック" panose="020B0600070205080204" pitchFamily="34" charset="-128"/>
              </a:defRPr>
            </a:lvl1pPr>
            <a:lvl2pPr marL="742950" indent="-285750" defTabSz="930275">
              <a:defRPr>
                <a:solidFill>
                  <a:schemeClr val="tx1"/>
                </a:solidFill>
                <a:latin typeface="Verdana" panose="020B0604030504040204" pitchFamily="34" charset="0"/>
                <a:ea typeface="ＭＳ Ｐゴシック" panose="020B0600070205080204" pitchFamily="34" charset="-128"/>
              </a:defRPr>
            </a:lvl2pPr>
            <a:lvl3pPr marL="1143000" indent="-228600" defTabSz="930275">
              <a:defRPr>
                <a:solidFill>
                  <a:schemeClr val="tx1"/>
                </a:solidFill>
                <a:latin typeface="Verdana" panose="020B0604030504040204" pitchFamily="34" charset="0"/>
                <a:ea typeface="ＭＳ Ｐゴシック" panose="020B0600070205080204" pitchFamily="34" charset="-128"/>
              </a:defRPr>
            </a:lvl3pPr>
            <a:lvl4pPr marL="1600200" indent="-228600" defTabSz="930275">
              <a:defRPr>
                <a:solidFill>
                  <a:schemeClr val="tx1"/>
                </a:solidFill>
                <a:latin typeface="Verdana" panose="020B0604030504040204" pitchFamily="34" charset="0"/>
                <a:ea typeface="ＭＳ Ｐゴシック" panose="020B0600070205080204" pitchFamily="34" charset="-128"/>
              </a:defRPr>
            </a:lvl4pPr>
            <a:lvl5pPr marL="2057400" indent="-228600" defTabSz="930275">
              <a:defRPr>
                <a:solidFill>
                  <a:schemeClr val="tx1"/>
                </a:solidFill>
                <a:latin typeface="Verdana" panose="020B060403050404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fld id="{41E8E14D-1890-42A1-B110-5B2D4B21B418}" type="slidenum">
              <a:rPr lang="en-US" altLang="en-US">
                <a:latin typeface="Helvetica" panose="020B0604020202020204" pitchFamily="34" charset="0"/>
              </a:rPr>
              <a:pPr/>
              <a:t>45</a:t>
            </a:fld>
            <a:endParaRPr lang="en-US" altLang="en-US">
              <a:latin typeface="Helvetica" panose="020B0604020202020204" pitchFamily="34" charset="0"/>
            </a:endParaRPr>
          </a:p>
        </p:txBody>
      </p:sp>
      <p:sp>
        <p:nvSpPr>
          <p:cNvPr id="189443" name="Rectangle 2">
            <a:extLst>
              <a:ext uri="{FF2B5EF4-FFF2-40B4-BE49-F238E27FC236}">
                <a16:creationId xmlns:a16="http://schemas.microsoft.com/office/drawing/2014/main" id="{2C2879A5-B100-4607-AF59-8081962AB558}"/>
              </a:ext>
            </a:extLst>
          </p:cNvPr>
          <p:cNvSpPr>
            <a:spLocks noGrp="1" noRot="1" noChangeAspect="1" noChangeArrowheads="1" noTextEdit="1"/>
          </p:cNvSpPr>
          <p:nvPr>
            <p:ph type="sldImg"/>
          </p:nvPr>
        </p:nvSpPr>
        <p:spPr>
          <a:ln/>
        </p:spPr>
      </p:sp>
      <p:sp>
        <p:nvSpPr>
          <p:cNvPr id="189444" name="Rectangle 3">
            <a:extLst>
              <a:ext uri="{FF2B5EF4-FFF2-40B4-BE49-F238E27FC236}">
                <a16:creationId xmlns:a16="http://schemas.microsoft.com/office/drawing/2014/main" id="{249BF855-C605-4569-BEC9-806DB2753A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a:extLst>
              <a:ext uri="{FF2B5EF4-FFF2-40B4-BE49-F238E27FC236}">
                <a16:creationId xmlns:a16="http://schemas.microsoft.com/office/drawing/2014/main" id="{FCF19D9C-3F13-4EAF-BC96-C44BBE6C0D7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ＭＳ Ｐゴシック" panose="020B0600070205080204" pitchFamily="34" charset="-128"/>
              </a:defRPr>
            </a:lvl1pPr>
            <a:lvl2pPr marL="742950" indent="-285750" defTabSz="930275">
              <a:defRPr>
                <a:solidFill>
                  <a:schemeClr val="tx1"/>
                </a:solidFill>
                <a:latin typeface="Verdana" panose="020B0604030504040204" pitchFamily="34" charset="0"/>
                <a:ea typeface="ＭＳ Ｐゴシック" panose="020B0600070205080204" pitchFamily="34" charset="-128"/>
              </a:defRPr>
            </a:lvl2pPr>
            <a:lvl3pPr marL="1143000" indent="-228600" defTabSz="930275">
              <a:defRPr>
                <a:solidFill>
                  <a:schemeClr val="tx1"/>
                </a:solidFill>
                <a:latin typeface="Verdana" panose="020B0604030504040204" pitchFamily="34" charset="0"/>
                <a:ea typeface="ＭＳ Ｐゴシック" panose="020B0600070205080204" pitchFamily="34" charset="-128"/>
              </a:defRPr>
            </a:lvl3pPr>
            <a:lvl4pPr marL="1600200" indent="-228600" defTabSz="930275">
              <a:defRPr>
                <a:solidFill>
                  <a:schemeClr val="tx1"/>
                </a:solidFill>
                <a:latin typeface="Verdana" panose="020B0604030504040204" pitchFamily="34" charset="0"/>
                <a:ea typeface="ＭＳ Ｐゴシック" panose="020B0600070205080204" pitchFamily="34" charset="-128"/>
              </a:defRPr>
            </a:lvl4pPr>
            <a:lvl5pPr marL="2057400" indent="-228600" defTabSz="930275">
              <a:defRPr>
                <a:solidFill>
                  <a:schemeClr val="tx1"/>
                </a:solidFill>
                <a:latin typeface="Verdana" panose="020B060403050404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fld id="{331AE468-D251-4752-B607-ED340E85BC7C}" type="slidenum">
              <a:rPr lang="en-US" altLang="en-US">
                <a:latin typeface="Helvetica" panose="020B0604020202020204" pitchFamily="34" charset="0"/>
              </a:rPr>
              <a:pPr/>
              <a:t>46</a:t>
            </a:fld>
            <a:endParaRPr lang="en-US" altLang="en-US">
              <a:latin typeface="Helvetica" panose="020B0604020202020204" pitchFamily="34" charset="0"/>
            </a:endParaRPr>
          </a:p>
        </p:txBody>
      </p:sp>
      <p:sp>
        <p:nvSpPr>
          <p:cNvPr id="190467" name="Rectangle 2">
            <a:extLst>
              <a:ext uri="{FF2B5EF4-FFF2-40B4-BE49-F238E27FC236}">
                <a16:creationId xmlns:a16="http://schemas.microsoft.com/office/drawing/2014/main" id="{4F084BC5-9207-46CA-8B8F-5853D8233E10}"/>
              </a:ext>
            </a:extLst>
          </p:cNvPr>
          <p:cNvSpPr>
            <a:spLocks noGrp="1" noRot="1" noChangeAspect="1" noChangeArrowheads="1" noTextEdit="1"/>
          </p:cNvSpPr>
          <p:nvPr>
            <p:ph type="sldImg"/>
          </p:nvPr>
        </p:nvSpPr>
        <p:spPr>
          <a:ln/>
        </p:spPr>
      </p:sp>
      <p:sp>
        <p:nvSpPr>
          <p:cNvPr id="190468" name="Rectangle 3">
            <a:extLst>
              <a:ext uri="{FF2B5EF4-FFF2-40B4-BE49-F238E27FC236}">
                <a16:creationId xmlns:a16="http://schemas.microsoft.com/office/drawing/2014/main" id="{C1B886FC-A6A8-4CA8-B4F4-475D5C9804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a:extLst>
              <a:ext uri="{FF2B5EF4-FFF2-40B4-BE49-F238E27FC236}">
                <a16:creationId xmlns:a16="http://schemas.microsoft.com/office/drawing/2014/main" id="{B5926733-71BB-4E00-8348-9D520A0D3C6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ＭＳ Ｐゴシック" panose="020B0600070205080204" pitchFamily="34" charset="-128"/>
              </a:defRPr>
            </a:lvl1pPr>
            <a:lvl2pPr marL="742950" indent="-285750" defTabSz="930275">
              <a:defRPr>
                <a:solidFill>
                  <a:schemeClr val="tx1"/>
                </a:solidFill>
                <a:latin typeface="Verdana" panose="020B0604030504040204" pitchFamily="34" charset="0"/>
                <a:ea typeface="ＭＳ Ｐゴシック" panose="020B0600070205080204" pitchFamily="34" charset="-128"/>
              </a:defRPr>
            </a:lvl2pPr>
            <a:lvl3pPr marL="1143000" indent="-228600" defTabSz="930275">
              <a:defRPr>
                <a:solidFill>
                  <a:schemeClr val="tx1"/>
                </a:solidFill>
                <a:latin typeface="Verdana" panose="020B0604030504040204" pitchFamily="34" charset="0"/>
                <a:ea typeface="ＭＳ Ｐゴシック" panose="020B0600070205080204" pitchFamily="34" charset="-128"/>
              </a:defRPr>
            </a:lvl3pPr>
            <a:lvl4pPr marL="1600200" indent="-228600" defTabSz="930275">
              <a:defRPr>
                <a:solidFill>
                  <a:schemeClr val="tx1"/>
                </a:solidFill>
                <a:latin typeface="Verdana" panose="020B0604030504040204" pitchFamily="34" charset="0"/>
                <a:ea typeface="ＭＳ Ｐゴシック" panose="020B0600070205080204" pitchFamily="34" charset="-128"/>
              </a:defRPr>
            </a:lvl4pPr>
            <a:lvl5pPr marL="2057400" indent="-228600" defTabSz="930275">
              <a:defRPr>
                <a:solidFill>
                  <a:schemeClr val="tx1"/>
                </a:solidFill>
                <a:latin typeface="Verdana" panose="020B060403050404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fld id="{D7CF7B95-3796-4F91-A051-4B2D8CF91745}" type="slidenum">
              <a:rPr lang="en-US" altLang="en-US">
                <a:latin typeface="Helvetica" panose="020B0604020202020204" pitchFamily="34" charset="0"/>
              </a:rPr>
              <a:pPr/>
              <a:t>47</a:t>
            </a:fld>
            <a:endParaRPr lang="en-US" altLang="en-US">
              <a:latin typeface="Helvetica" panose="020B0604020202020204" pitchFamily="34" charset="0"/>
            </a:endParaRPr>
          </a:p>
        </p:txBody>
      </p:sp>
      <p:sp>
        <p:nvSpPr>
          <p:cNvPr id="191491" name="Rectangle 2">
            <a:extLst>
              <a:ext uri="{FF2B5EF4-FFF2-40B4-BE49-F238E27FC236}">
                <a16:creationId xmlns:a16="http://schemas.microsoft.com/office/drawing/2014/main" id="{22E8EF8C-BF56-4331-96CE-97E974934519}"/>
              </a:ext>
            </a:extLst>
          </p:cNvPr>
          <p:cNvSpPr>
            <a:spLocks noGrp="1" noRot="1" noChangeAspect="1" noChangeArrowheads="1" noTextEdit="1"/>
          </p:cNvSpPr>
          <p:nvPr>
            <p:ph type="sldImg"/>
          </p:nvPr>
        </p:nvSpPr>
        <p:spPr>
          <a:ln/>
        </p:spPr>
      </p:sp>
      <p:sp>
        <p:nvSpPr>
          <p:cNvPr id="191492" name="Rectangle 3">
            <a:extLst>
              <a:ext uri="{FF2B5EF4-FFF2-40B4-BE49-F238E27FC236}">
                <a16:creationId xmlns:a16="http://schemas.microsoft.com/office/drawing/2014/main" id="{2D39795A-1FDA-4930-A555-302E773F3A4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a:extLst>
              <a:ext uri="{FF2B5EF4-FFF2-40B4-BE49-F238E27FC236}">
                <a16:creationId xmlns:a16="http://schemas.microsoft.com/office/drawing/2014/main" id="{5F3CED56-3C47-41CA-BDFD-5685570F87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ＭＳ Ｐゴシック" panose="020B0600070205080204" pitchFamily="34" charset="-128"/>
              </a:defRPr>
            </a:lvl1pPr>
            <a:lvl2pPr marL="742950" indent="-285750" defTabSz="930275">
              <a:defRPr>
                <a:solidFill>
                  <a:schemeClr val="tx1"/>
                </a:solidFill>
                <a:latin typeface="Verdana" panose="020B0604030504040204" pitchFamily="34" charset="0"/>
                <a:ea typeface="ＭＳ Ｐゴシック" panose="020B0600070205080204" pitchFamily="34" charset="-128"/>
              </a:defRPr>
            </a:lvl2pPr>
            <a:lvl3pPr marL="1143000" indent="-228600" defTabSz="930275">
              <a:defRPr>
                <a:solidFill>
                  <a:schemeClr val="tx1"/>
                </a:solidFill>
                <a:latin typeface="Verdana" panose="020B0604030504040204" pitchFamily="34" charset="0"/>
                <a:ea typeface="ＭＳ Ｐゴシック" panose="020B0600070205080204" pitchFamily="34" charset="-128"/>
              </a:defRPr>
            </a:lvl3pPr>
            <a:lvl4pPr marL="1600200" indent="-228600" defTabSz="930275">
              <a:defRPr>
                <a:solidFill>
                  <a:schemeClr val="tx1"/>
                </a:solidFill>
                <a:latin typeface="Verdana" panose="020B0604030504040204" pitchFamily="34" charset="0"/>
                <a:ea typeface="ＭＳ Ｐゴシック" panose="020B0600070205080204" pitchFamily="34" charset="-128"/>
              </a:defRPr>
            </a:lvl4pPr>
            <a:lvl5pPr marL="2057400" indent="-228600" defTabSz="930275">
              <a:defRPr>
                <a:solidFill>
                  <a:schemeClr val="tx1"/>
                </a:solidFill>
                <a:latin typeface="Verdana" panose="020B060403050404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fld id="{AC4CD01E-A9B5-4ABE-99E7-BD8C076FB9B0}" type="slidenum">
              <a:rPr lang="en-US" altLang="en-US">
                <a:latin typeface="Helvetica" panose="020B0604020202020204" pitchFamily="34" charset="0"/>
              </a:rPr>
              <a:pPr/>
              <a:t>48</a:t>
            </a:fld>
            <a:endParaRPr lang="en-US" altLang="en-US">
              <a:latin typeface="Helvetica" panose="020B0604020202020204" pitchFamily="34" charset="0"/>
            </a:endParaRPr>
          </a:p>
        </p:txBody>
      </p:sp>
      <p:sp>
        <p:nvSpPr>
          <p:cNvPr id="192515" name="Rectangle 2">
            <a:extLst>
              <a:ext uri="{FF2B5EF4-FFF2-40B4-BE49-F238E27FC236}">
                <a16:creationId xmlns:a16="http://schemas.microsoft.com/office/drawing/2014/main" id="{0B508D89-0248-43E5-872E-8939529901D1}"/>
              </a:ext>
            </a:extLst>
          </p:cNvPr>
          <p:cNvSpPr>
            <a:spLocks noGrp="1" noRot="1" noChangeAspect="1" noChangeArrowheads="1" noTextEdit="1"/>
          </p:cNvSpPr>
          <p:nvPr>
            <p:ph type="sldImg"/>
          </p:nvPr>
        </p:nvSpPr>
        <p:spPr>
          <a:ln/>
        </p:spPr>
      </p:sp>
      <p:sp>
        <p:nvSpPr>
          <p:cNvPr id="192516" name="Rectangle 3">
            <a:extLst>
              <a:ext uri="{FF2B5EF4-FFF2-40B4-BE49-F238E27FC236}">
                <a16:creationId xmlns:a16="http://schemas.microsoft.com/office/drawing/2014/main" id="{50C6912D-6287-4D5C-AF6A-B5C2040EC7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a:extLst>
              <a:ext uri="{FF2B5EF4-FFF2-40B4-BE49-F238E27FC236}">
                <a16:creationId xmlns:a16="http://schemas.microsoft.com/office/drawing/2014/main" id="{6A62C7EE-E1D1-432B-A824-3DF45749BF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ＭＳ Ｐゴシック" panose="020B0600070205080204" pitchFamily="34" charset="-128"/>
              </a:defRPr>
            </a:lvl1pPr>
            <a:lvl2pPr marL="742950" indent="-285750" defTabSz="930275">
              <a:defRPr>
                <a:solidFill>
                  <a:schemeClr val="tx1"/>
                </a:solidFill>
                <a:latin typeface="Verdana" panose="020B0604030504040204" pitchFamily="34" charset="0"/>
                <a:ea typeface="ＭＳ Ｐゴシック" panose="020B0600070205080204" pitchFamily="34" charset="-128"/>
              </a:defRPr>
            </a:lvl2pPr>
            <a:lvl3pPr marL="1143000" indent="-228600" defTabSz="930275">
              <a:defRPr>
                <a:solidFill>
                  <a:schemeClr val="tx1"/>
                </a:solidFill>
                <a:latin typeface="Verdana" panose="020B0604030504040204" pitchFamily="34" charset="0"/>
                <a:ea typeface="ＭＳ Ｐゴシック" panose="020B0600070205080204" pitchFamily="34" charset="-128"/>
              </a:defRPr>
            </a:lvl3pPr>
            <a:lvl4pPr marL="1600200" indent="-228600" defTabSz="930275">
              <a:defRPr>
                <a:solidFill>
                  <a:schemeClr val="tx1"/>
                </a:solidFill>
                <a:latin typeface="Verdana" panose="020B0604030504040204" pitchFamily="34" charset="0"/>
                <a:ea typeface="ＭＳ Ｐゴシック" panose="020B0600070205080204" pitchFamily="34" charset="-128"/>
              </a:defRPr>
            </a:lvl4pPr>
            <a:lvl5pPr marL="2057400" indent="-228600" defTabSz="930275">
              <a:defRPr>
                <a:solidFill>
                  <a:schemeClr val="tx1"/>
                </a:solidFill>
                <a:latin typeface="Verdana" panose="020B060403050404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fld id="{5BDC8CE8-4C5F-41A0-BCBB-FB5C1F7E6B39}" type="slidenum">
              <a:rPr lang="en-US" altLang="en-US">
                <a:latin typeface="Helvetica" panose="020B0604020202020204" pitchFamily="34" charset="0"/>
              </a:rPr>
              <a:pPr/>
              <a:t>49</a:t>
            </a:fld>
            <a:endParaRPr lang="en-US" altLang="en-US">
              <a:latin typeface="Helvetica" panose="020B0604020202020204" pitchFamily="34" charset="0"/>
            </a:endParaRPr>
          </a:p>
        </p:txBody>
      </p:sp>
      <p:sp>
        <p:nvSpPr>
          <p:cNvPr id="193539" name="Rectangle 2">
            <a:extLst>
              <a:ext uri="{FF2B5EF4-FFF2-40B4-BE49-F238E27FC236}">
                <a16:creationId xmlns:a16="http://schemas.microsoft.com/office/drawing/2014/main" id="{84473968-83EB-4689-9FD2-DB4583BC3E2A}"/>
              </a:ext>
            </a:extLst>
          </p:cNvPr>
          <p:cNvSpPr>
            <a:spLocks noGrp="1" noRot="1" noChangeAspect="1" noChangeArrowheads="1" noTextEdit="1"/>
          </p:cNvSpPr>
          <p:nvPr>
            <p:ph type="sldImg"/>
          </p:nvPr>
        </p:nvSpPr>
        <p:spPr>
          <a:ln/>
        </p:spPr>
      </p:sp>
      <p:sp>
        <p:nvSpPr>
          <p:cNvPr id="193540" name="Rectangle 3">
            <a:extLst>
              <a:ext uri="{FF2B5EF4-FFF2-40B4-BE49-F238E27FC236}">
                <a16:creationId xmlns:a16="http://schemas.microsoft.com/office/drawing/2014/main" id="{2890EF76-C371-4AF2-85AD-670AFF89C9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a:extLst>
              <a:ext uri="{FF2B5EF4-FFF2-40B4-BE49-F238E27FC236}">
                <a16:creationId xmlns:a16="http://schemas.microsoft.com/office/drawing/2014/main" id="{D2AC96AE-BBCE-4FE8-B7D6-5F6E80D2CE5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ＭＳ Ｐゴシック" panose="020B0600070205080204" pitchFamily="34" charset="-128"/>
              </a:defRPr>
            </a:lvl1pPr>
            <a:lvl2pPr marL="742950" indent="-285750" defTabSz="930275">
              <a:defRPr>
                <a:solidFill>
                  <a:schemeClr val="tx1"/>
                </a:solidFill>
                <a:latin typeface="Verdana" panose="020B0604030504040204" pitchFamily="34" charset="0"/>
                <a:ea typeface="ＭＳ Ｐゴシック" panose="020B0600070205080204" pitchFamily="34" charset="-128"/>
              </a:defRPr>
            </a:lvl2pPr>
            <a:lvl3pPr marL="1143000" indent="-228600" defTabSz="930275">
              <a:defRPr>
                <a:solidFill>
                  <a:schemeClr val="tx1"/>
                </a:solidFill>
                <a:latin typeface="Verdana" panose="020B0604030504040204" pitchFamily="34" charset="0"/>
                <a:ea typeface="ＭＳ Ｐゴシック" panose="020B0600070205080204" pitchFamily="34" charset="-128"/>
              </a:defRPr>
            </a:lvl3pPr>
            <a:lvl4pPr marL="1600200" indent="-228600" defTabSz="930275">
              <a:defRPr>
                <a:solidFill>
                  <a:schemeClr val="tx1"/>
                </a:solidFill>
                <a:latin typeface="Verdana" panose="020B0604030504040204" pitchFamily="34" charset="0"/>
                <a:ea typeface="ＭＳ Ｐゴシック" panose="020B0600070205080204" pitchFamily="34" charset="-128"/>
              </a:defRPr>
            </a:lvl4pPr>
            <a:lvl5pPr marL="2057400" indent="-228600" defTabSz="930275">
              <a:defRPr>
                <a:solidFill>
                  <a:schemeClr val="tx1"/>
                </a:solidFill>
                <a:latin typeface="Verdana" panose="020B060403050404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fld id="{3F01C7B7-ABEC-412A-976A-64BF015564F2}" type="slidenum">
              <a:rPr lang="en-US" altLang="en-US">
                <a:latin typeface="Helvetica" panose="020B0604020202020204" pitchFamily="34" charset="0"/>
              </a:rPr>
              <a:pPr/>
              <a:t>50</a:t>
            </a:fld>
            <a:endParaRPr lang="en-US" altLang="en-US">
              <a:latin typeface="Helvetica" panose="020B0604020202020204" pitchFamily="34" charset="0"/>
            </a:endParaRPr>
          </a:p>
        </p:txBody>
      </p:sp>
      <p:sp>
        <p:nvSpPr>
          <p:cNvPr id="194563" name="Rectangle 2">
            <a:extLst>
              <a:ext uri="{FF2B5EF4-FFF2-40B4-BE49-F238E27FC236}">
                <a16:creationId xmlns:a16="http://schemas.microsoft.com/office/drawing/2014/main" id="{0044C7F7-6EB1-498C-B28E-C9272189D083}"/>
              </a:ext>
            </a:extLst>
          </p:cNvPr>
          <p:cNvSpPr>
            <a:spLocks noGrp="1" noRot="1" noChangeAspect="1" noChangeArrowheads="1" noTextEdit="1"/>
          </p:cNvSpPr>
          <p:nvPr>
            <p:ph type="sldImg"/>
          </p:nvPr>
        </p:nvSpPr>
        <p:spPr>
          <a:ln/>
        </p:spPr>
      </p:sp>
      <p:sp>
        <p:nvSpPr>
          <p:cNvPr id="194564" name="Rectangle 3">
            <a:extLst>
              <a:ext uri="{FF2B5EF4-FFF2-40B4-BE49-F238E27FC236}">
                <a16:creationId xmlns:a16="http://schemas.microsoft.com/office/drawing/2014/main" id="{C4979D11-B88D-454A-BD78-22303B60C80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9A2A9F0C-8B1F-4324-A783-5596BAC59F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5959CA7-2AF4-41B1-8F12-DE232B007B07}" type="slidenum">
              <a:rPr lang="en-US" altLang="en-US">
                <a:latin typeface="Helvetica" panose="020B0604020202020204" pitchFamily="34" charset="0"/>
              </a:rPr>
              <a:pPr/>
              <a:t>51</a:t>
            </a:fld>
            <a:endParaRPr lang="en-US" altLang="en-US">
              <a:latin typeface="Helvetica" panose="020B0604020202020204" pitchFamily="34" charset="0"/>
            </a:endParaRPr>
          </a:p>
        </p:txBody>
      </p:sp>
      <p:sp>
        <p:nvSpPr>
          <p:cNvPr id="122883" name="Rectangle 2">
            <a:extLst>
              <a:ext uri="{FF2B5EF4-FFF2-40B4-BE49-F238E27FC236}">
                <a16:creationId xmlns:a16="http://schemas.microsoft.com/office/drawing/2014/main" id="{A495CF2E-10C4-49A6-B353-620534988C92}"/>
              </a:ext>
            </a:extLst>
          </p:cNvPr>
          <p:cNvSpPr>
            <a:spLocks noGrp="1" noRot="1" noChangeAspect="1" noChangeArrowheads="1" noTextEdit="1"/>
          </p:cNvSpPr>
          <p:nvPr>
            <p:ph type="sldImg"/>
          </p:nvPr>
        </p:nvSpPr>
        <p:spPr>
          <a:ln/>
        </p:spPr>
      </p:sp>
      <p:sp>
        <p:nvSpPr>
          <p:cNvPr id="122884" name="Rectangle 3">
            <a:extLst>
              <a:ext uri="{FF2B5EF4-FFF2-40B4-BE49-F238E27FC236}">
                <a16:creationId xmlns:a16="http://schemas.microsoft.com/office/drawing/2014/main" id="{04D12019-D120-4BCE-9EFE-1883EE02D94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a:extLst>
              <a:ext uri="{FF2B5EF4-FFF2-40B4-BE49-F238E27FC236}">
                <a16:creationId xmlns:a16="http://schemas.microsoft.com/office/drawing/2014/main" id="{53451A08-37D6-4065-ADF9-DCFC5E7F544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EF6A302-414C-4CF1-ABBB-AF2CB72D9427}" type="slidenum">
              <a:rPr lang="en-US" altLang="en-US">
                <a:latin typeface="Helvetica" panose="020B0604020202020204" pitchFamily="34" charset="0"/>
              </a:rPr>
              <a:pPr/>
              <a:t>52</a:t>
            </a:fld>
            <a:endParaRPr lang="en-US" altLang="en-US">
              <a:latin typeface="Helvetica" panose="020B0604020202020204" pitchFamily="34" charset="0"/>
            </a:endParaRPr>
          </a:p>
        </p:txBody>
      </p:sp>
      <p:sp>
        <p:nvSpPr>
          <p:cNvPr id="123907" name="Rectangle 2">
            <a:extLst>
              <a:ext uri="{FF2B5EF4-FFF2-40B4-BE49-F238E27FC236}">
                <a16:creationId xmlns:a16="http://schemas.microsoft.com/office/drawing/2014/main" id="{D5FEAE45-D480-4553-9BB5-5A0507ABE536}"/>
              </a:ext>
            </a:extLst>
          </p:cNvPr>
          <p:cNvSpPr>
            <a:spLocks noGrp="1" noRot="1" noChangeAspect="1" noChangeArrowheads="1" noTextEdit="1"/>
          </p:cNvSpPr>
          <p:nvPr>
            <p:ph type="sldImg"/>
          </p:nvPr>
        </p:nvSpPr>
        <p:spPr>
          <a:ln/>
        </p:spPr>
      </p:sp>
      <p:sp>
        <p:nvSpPr>
          <p:cNvPr id="123908" name="Rectangle 3">
            <a:extLst>
              <a:ext uri="{FF2B5EF4-FFF2-40B4-BE49-F238E27FC236}">
                <a16:creationId xmlns:a16="http://schemas.microsoft.com/office/drawing/2014/main" id="{7B30AC3E-C36C-4606-A8DA-4C89455DB7E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a:extLst>
              <a:ext uri="{FF2B5EF4-FFF2-40B4-BE49-F238E27FC236}">
                <a16:creationId xmlns:a16="http://schemas.microsoft.com/office/drawing/2014/main" id="{B7F14923-ACFB-4915-B395-086C762B82E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6B647AF-E822-4E57-BBE1-148D84FF4D7D}" type="slidenum">
              <a:rPr lang="en-US" altLang="en-US">
                <a:latin typeface="Helvetica" panose="020B0604020202020204" pitchFamily="34" charset="0"/>
              </a:rPr>
              <a:pPr/>
              <a:t>53</a:t>
            </a:fld>
            <a:endParaRPr lang="en-US" altLang="en-US">
              <a:latin typeface="Helvetica" panose="020B0604020202020204" pitchFamily="34" charset="0"/>
            </a:endParaRPr>
          </a:p>
        </p:txBody>
      </p:sp>
      <p:sp>
        <p:nvSpPr>
          <p:cNvPr id="125955" name="Rectangle 2">
            <a:extLst>
              <a:ext uri="{FF2B5EF4-FFF2-40B4-BE49-F238E27FC236}">
                <a16:creationId xmlns:a16="http://schemas.microsoft.com/office/drawing/2014/main" id="{87E30E3B-E975-4CB0-A0C9-8AAF2DFCC0B7}"/>
              </a:ext>
            </a:extLst>
          </p:cNvPr>
          <p:cNvSpPr>
            <a:spLocks noGrp="1" noRot="1" noChangeAspect="1" noChangeArrowheads="1" noTextEdit="1"/>
          </p:cNvSpPr>
          <p:nvPr>
            <p:ph type="sldImg"/>
          </p:nvPr>
        </p:nvSpPr>
        <p:spPr>
          <a:ln/>
        </p:spPr>
      </p:sp>
      <p:sp>
        <p:nvSpPr>
          <p:cNvPr id="125956" name="Rectangle 3">
            <a:extLst>
              <a:ext uri="{FF2B5EF4-FFF2-40B4-BE49-F238E27FC236}">
                <a16:creationId xmlns:a16="http://schemas.microsoft.com/office/drawing/2014/main" id="{5C53E0C4-D20D-4178-B4B6-479C700AF8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a:extLst>
              <a:ext uri="{FF2B5EF4-FFF2-40B4-BE49-F238E27FC236}">
                <a16:creationId xmlns:a16="http://schemas.microsoft.com/office/drawing/2014/main" id="{F3964CCA-B0C6-4BC4-9C47-2A0B624ED5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D4AC478-933A-4CBB-A14C-170BD7B7A37D}" type="slidenum">
              <a:rPr lang="en-US" altLang="en-US">
                <a:latin typeface="Helvetica" panose="020B0604020202020204" pitchFamily="34" charset="0"/>
              </a:rPr>
              <a:pPr/>
              <a:t>54</a:t>
            </a:fld>
            <a:endParaRPr lang="en-US" altLang="en-US">
              <a:latin typeface="Helvetica" panose="020B0604020202020204" pitchFamily="34" charset="0"/>
            </a:endParaRPr>
          </a:p>
        </p:txBody>
      </p:sp>
      <p:sp>
        <p:nvSpPr>
          <p:cNvPr id="124931" name="Rectangle 2">
            <a:extLst>
              <a:ext uri="{FF2B5EF4-FFF2-40B4-BE49-F238E27FC236}">
                <a16:creationId xmlns:a16="http://schemas.microsoft.com/office/drawing/2014/main" id="{5BA5CE0E-B27A-4856-9DE3-4E3B5F085534}"/>
              </a:ext>
            </a:extLst>
          </p:cNvPr>
          <p:cNvSpPr>
            <a:spLocks noGrp="1" noRot="1" noChangeAspect="1" noChangeArrowheads="1" noTextEdit="1"/>
          </p:cNvSpPr>
          <p:nvPr>
            <p:ph type="sldImg"/>
          </p:nvPr>
        </p:nvSpPr>
        <p:spPr>
          <a:ln/>
        </p:spPr>
      </p:sp>
      <p:sp>
        <p:nvSpPr>
          <p:cNvPr id="124932" name="Rectangle 3">
            <a:extLst>
              <a:ext uri="{FF2B5EF4-FFF2-40B4-BE49-F238E27FC236}">
                <a16:creationId xmlns:a16="http://schemas.microsoft.com/office/drawing/2014/main" id="{F3BEEA9A-3ADC-4256-823F-620A5A5D3E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6BC266E4-95EC-448A-A730-990941242928}"/>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E450A283-28E2-4660-9E94-3626FD24E9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a:extLst>
              <a:ext uri="{FF2B5EF4-FFF2-40B4-BE49-F238E27FC236}">
                <a16:creationId xmlns:a16="http://schemas.microsoft.com/office/drawing/2014/main" id="{4C6EACAF-E6EA-457D-8641-E32A9D95C0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3CEC8C6-E810-4484-A297-26A2437CEBA7}" type="slidenum">
              <a:rPr lang="en-US" altLang="en-US">
                <a:latin typeface="Helvetica" panose="020B0604020202020204" pitchFamily="34" charset="0"/>
              </a:rPr>
              <a:pPr/>
              <a:t>55</a:t>
            </a:fld>
            <a:endParaRPr lang="en-US" altLang="en-US">
              <a:latin typeface="Helvetica" panose="020B0604020202020204" pitchFamily="34" charset="0"/>
            </a:endParaRPr>
          </a:p>
        </p:txBody>
      </p:sp>
      <p:sp>
        <p:nvSpPr>
          <p:cNvPr id="117763" name="Rectangle 2">
            <a:extLst>
              <a:ext uri="{FF2B5EF4-FFF2-40B4-BE49-F238E27FC236}">
                <a16:creationId xmlns:a16="http://schemas.microsoft.com/office/drawing/2014/main" id="{F41D4B89-0756-4DD7-8336-2BFB3BDAC204}"/>
              </a:ext>
            </a:extLst>
          </p:cNvPr>
          <p:cNvSpPr>
            <a:spLocks noGrp="1" noRot="1" noChangeAspect="1" noChangeArrowheads="1" noTextEdit="1"/>
          </p:cNvSpPr>
          <p:nvPr>
            <p:ph type="sldImg"/>
          </p:nvPr>
        </p:nvSpPr>
        <p:spPr>
          <a:ln/>
        </p:spPr>
      </p:sp>
      <p:sp>
        <p:nvSpPr>
          <p:cNvPr id="117764" name="Rectangle 3">
            <a:extLst>
              <a:ext uri="{FF2B5EF4-FFF2-40B4-BE49-F238E27FC236}">
                <a16:creationId xmlns:a16="http://schemas.microsoft.com/office/drawing/2014/main" id="{508A804A-2118-4ED2-BE3C-0C1214B971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a:extLst>
              <a:ext uri="{FF2B5EF4-FFF2-40B4-BE49-F238E27FC236}">
                <a16:creationId xmlns:a16="http://schemas.microsoft.com/office/drawing/2014/main" id="{E5E56C28-C60C-4E30-B37A-C45B0ABB01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F5C7750-47E1-458A-9989-9BA8D4448C94}" type="slidenum">
              <a:rPr lang="en-US" altLang="en-US">
                <a:latin typeface="Helvetica" panose="020B0604020202020204" pitchFamily="34" charset="0"/>
              </a:rPr>
              <a:pPr/>
              <a:t>56</a:t>
            </a:fld>
            <a:endParaRPr lang="en-US" altLang="en-US">
              <a:latin typeface="Helvetica" panose="020B0604020202020204" pitchFamily="34" charset="0"/>
            </a:endParaRPr>
          </a:p>
        </p:txBody>
      </p:sp>
      <p:sp>
        <p:nvSpPr>
          <p:cNvPr id="119811" name="Rectangle 2">
            <a:extLst>
              <a:ext uri="{FF2B5EF4-FFF2-40B4-BE49-F238E27FC236}">
                <a16:creationId xmlns:a16="http://schemas.microsoft.com/office/drawing/2014/main" id="{316BCF08-E5F3-4982-863F-E15695200732}"/>
              </a:ext>
            </a:extLst>
          </p:cNvPr>
          <p:cNvSpPr>
            <a:spLocks noGrp="1" noRot="1" noChangeAspect="1" noChangeArrowheads="1" noTextEdit="1"/>
          </p:cNvSpPr>
          <p:nvPr>
            <p:ph type="sldImg"/>
          </p:nvPr>
        </p:nvSpPr>
        <p:spPr>
          <a:ln/>
        </p:spPr>
      </p:sp>
      <p:sp>
        <p:nvSpPr>
          <p:cNvPr id="119812" name="Rectangle 3">
            <a:extLst>
              <a:ext uri="{FF2B5EF4-FFF2-40B4-BE49-F238E27FC236}">
                <a16:creationId xmlns:a16="http://schemas.microsoft.com/office/drawing/2014/main" id="{246B23B8-CBD0-4DC0-A03E-62ED08FCA81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a:extLst>
              <a:ext uri="{FF2B5EF4-FFF2-40B4-BE49-F238E27FC236}">
                <a16:creationId xmlns:a16="http://schemas.microsoft.com/office/drawing/2014/main" id="{D3347AF9-CA54-42AC-9FA2-E17F9D18B90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A0C2A26-FBF5-46FA-899B-D75458F32531}" type="slidenum">
              <a:rPr lang="en-US" altLang="en-US">
                <a:latin typeface="Helvetica" panose="020B0604020202020204" pitchFamily="34" charset="0"/>
              </a:rPr>
              <a:pPr/>
              <a:t>57</a:t>
            </a:fld>
            <a:endParaRPr lang="en-US" altLang="en-US">
              <a:latin typeface="Helvetica" panose="020B0604020202020204" pitchFamily="34" charset="0"/>
            </a:endParaRPr>
          </a:p>
        </p:txBody>
      </p:sp>
      <p:sp>
        <p:nvSpPr>
          <p:cNvPr id="120835" name="Rectangle 2">
            <a:extLst>
              <a:ext uri="{FF2B5EF4-FFF2-40B4-BE49-F238E27FC236}">
                <a16:creationId xmlns:a16="http://schemas.microsoft.com/office/drawing/2014/main" id="{62558D90-8CA8-4F16-A6C4-3F37608C4506}"/>
              </a:ext>
            </a:extLst>
          </p:cNvPr>
          <p:cNvSpPr>
            <a:spLocks noGrp="1" noRot="1" noChangeAspect="1" noChangeArrowheads="1" noTextEdit="1"/>
          </p:cNvSpPr>
          <p:nvPr>
            <p:ph type="sldImg"/>
          </p:nvPr>
        </p:nvSpPr>
        <p:spPr>
          <a:ln/>
        </p:spPr>
      </p:sp>
      <p:sp>
        <p:nvSpPr>
          <p:cNvPr id="120836" name="Rectangle 3">
            <a:extLst>
              <a:ext uri="{FF2B5EF4-FFF2-40B4-BE49-F238E27FC236}">
                <a16:creationId xmlns:a16="http://schemas.microsoft.com/office/drawing/2014/main" id="{87E4D024-6FA4-4D6B-903C-7C347FA170D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8E9A843E-1C4B-4C88-B075-0559BA69AA6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38E3A2B-1C0B-471A-A4D6-4233FF161C8C}" type="slidenum">
              <a:rPr lang="en-US" altLang="en-US">
                <a:latin typeface="Helvetica" panose="020B0604020202020204" pitchFamily="34" charset="0"/>
              </a:rPr>
              <a:pPr/>
              <a:t>58</a:t>
            </a:fld>
            <a:endParaRPr lang="en-US" altLang="en-US">
              <a:latin typeface="Helvetica" panose="020B0604020202020204" pitchFamily="34" charset="0"/>
            </a:endParaRPr>
          </a:p>
        </p:txBody>
      </p:sp>
      <p:sp>
        <p:nvSpPr>
          <p:cNvPr id="118787" name="Rectangle 2">
            <a:extLst>
              <a:ext uri="{FF2B5EF4-FFF2-40B4-BE49-F238E27FC236}">
                <a16:creationId xmlns:a16="http://schemas.microsoft.com/office/drawing/2014/main" id="{008F5292-EF3C-4544-82EA-378A615937FB}"/>
              </a:ext>
            </a:extLst>
          </p:cNvPr>
          <p:cNvSpPr>
            <a:spLocks noGrp="1" noRot="1" noChangeAspect="1" noChangeArrowheads="1" noTextEdit="1"/>
          </p:cNvSpPr>
          <p:nvPr>
            <p:ph type="sldImg"/>
          </p:nvPr>
        </p:nvSpPr>
        <p:spPr>
          <a:ln/>
        </p:spPr>
      </p:sp>
      <p:sp>
        <p:nvSpPr>
          <p:cNvPr id="118788" name="Rectangle 3">
            <a:extLst>
              <a:ext uri="{FF2B5EF4-FFF2-40B4-BE49-F238E27FC236}">
                <a16:creationId xmlns:a16="http://schemas.microsoft.com/office/drawing/2014/main" id="{1F80D565-56DF-403E-B659-3C94647E27F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a:extLst>
              <a:ext uri="{FF2B5EF4-FFF2-40B4-BE49-F238E27FC236}">
                <a16:creationId xmlns:a16="http://schemas.microsoft.com/office/drawing/2014/main" id="{DF69C08F-D0B7-4A7F-B4BC-CA12D73A0F7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509B2EB-74E1-4827-890E-11429954D163}" type="slidenum">
              <a:rPr lang="en-US" altLang="en-US">
                <a:latin typeface="Helvetica" panose="020B0604020202020204" pitchFamily="34" charset="0"/>
              </a:rPr>
              <a:pPr/>
              <a:t>63</a:t>
            </a:fld>
            <a:endParaRPr lang="en-US" altLang="en-US">
              <a:latin typeface="Helvetica" panose="020B0604020202020204" pitchFamily="34" charset="0"/>
            </a:endParaRPr>
          </a:p>
        </p:txBody>
      </p:sp>
      <p:sp>
        <p:nvSpPr>
          <p:cNvPr id="131075" name="Rectangle 2">
            <a:extLst>
              <a:ext uri="{FF2B5EF4-FFF2-40B4-BE49-F238E27FC236}">
                <a16:creationId xmlns:a16="http://schemas.microsoft.com/office/drawing/2014/main" id="{503BE3B8-8709-416F-955A-C1B867F72270}"/>
              </a:ext>
            </a:extLst>
          </p:cNvPr>
          <p:cNvSpPr>
            <a:spLocks noGrp="1" noRot="1" noChangeAspect="1" noChangeArrowheads="1" noTextEdit="1"/>
          </p:cNvSpPr>
          <p:nvPr>
            <p:ph type="sldImg"/>
          </p:nvPr>
        </p:nvSpPr>
        <p:spPr>
          <a:ln/>
        </p:spPr>
      </p:sp>
      <p:sp>
        <p:nvSpPr>
          <p:cNvPr id="131076" name="Rectangle 3">
            <a:extLst>
              <a:ext uri="{FF2B5EF4-FFF2-40B4-BE49-F238E27FC236}">
                <a16:creationId xmlns:a16="http://schemas.microsoft.com/office/drawing/2014/main" id="{5E9933E8-7EB8-47B5-A34A-BA868C636A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187F539C-9099-412E-8B06-D1DD9310FB80}"/>
              </a:ext>
            </a:extLst>
          </p:cNvPr>
          <p:cNvSpPr>
            <a:spLocks noGrp="1" noRot="1" noChangeAspect="1" noChangeArrowheads="1" noTextEdit="1"/>
          </p:cNvSpPr>
          <p:nvPr>
            <p:ph type="sldImg"/>
          </p:nvPr>
        </p:nvSpPr>
        <p:spPr>
          <a:ln/>
        </p:spPr>
      </p:sp>
      <p:sp>
        <p:nvSpPr>
          <p:cNvPr id="110595" name="Rectangle 3">
            <a:extLst>
              <a:ext uri="{FF2B5EF4-FFF2-40B4-BE49-F238E27FC236}">
                <a16:creationId xmlns:a16="http://schemas.microsoft.com/office/drawing/2014/main" id="{072C31B3-F7B2-45B8-BB26-22704E8D195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88A20251-A093-4172-BD74-A36C2A3F8B9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EEF4FF4-C9FD-46D9-BF24-6598973F25B8}" type="slidenum">
              <a:rPr lang="en-US" altLang="en-US">
                <a:latin typeface="Helvetica" panose="020B0604020202020204" pitchFamily="34" charset="0"/>
              </a:rPr>
              <a:pPr/>
              <a:t>8</a:t>
            </a:fld>
            <a:endParaRPr lang="en-US" altLang="en-US">
              <a:latin typeface="Helvetica" panose="020B0604020202020204" pitchFamily="34" charset="0"/>
            </a:endParaRPr>
          </a:p>
        </p:txBody>
      </p:sp>
      <p:sp>
        <p:nvSpPr>
          <p:cNvPr id="79875" name="Rectangle 2">
            <a:extLst>
              <a:ext uri="{FF2B5EF4-FFF2-40B4-BE49-F238E27FC236}">
                <a16:creationId xmlns:a16="http://schemas.microsoft.com/office/drawing/2014/main" id="{6BD19E41-E753-43B4-A52C-F3C0FDC8098C}"/>
              </a:ext>
            </a:extLst>
          </p:cNvPr>
          <p:cNvSpPr>
            <a:spLocks noGrp="1" noRot="1" noChangeAspect="1" noChangeArrowheads="1" noTextEdit="1"/>
          </p:cNvSpPr>
          <p:nvPr>
            <p:ph type="sldImg"/>
          </p:nvPr>
        </p:nvSpPr>
        <p:spPr>
          <a:ln/>
        </p:spPr>
      </p:sp>
      <p:sp>
        <p:nvSpPr>
          <p:cNvPr id="79876" name="Rectangle 3">
            <a:extLst>
              <a:ext uri="{FF2B5EF4-FFF2-40B4-BE49-F238E27FC236}">
                <a16:creationId xmlns:a16="http://schemas.microsoft.com/office/drawing/2014/main" id="{AFC68E5A-AEFD-4D41-934B-C0BEE57967D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38013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98DA1FFB-D227-47BC-9728-00B782DC28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C9090DC-ADAD-4D5C-A055-EC054CBA9BCF}" type="slidenum">
              <a:rPr lang="en-US" altLang="en-US">
                <a:latin typeface="Helvetica" panose="020B0604020202020204" pitchFamily="34" charset="0"/>
              </a:rPr>
              <a:pPr/>
              <a:t>9</a:t>
            </a:fld>
            <a:endParaRPr lang="en-US" altLang="en-US">
              <a:latin typeface="Helvetica" panose="020B0604020202020204" pitchFamily="34" charset="0"/>
            </a:endParaRPr>
          </a:p>
        </p:txBody>
      </p:sp>
      <p:sp>
        <p:nvSpPr>
          <p:cNvPr id="76803" name="Rectangle 2">
            <a:extLst>
              <a:ext uri="{FF2B5EF4-FFF2-40B4-BE49-F238E27FC236}">
                <a16:creationId xmlns:a16="http://schemas.microsoft.com/office/drawing/2014/main" id="{CD1394AA-6D61-4202-8BF0-CEA24B547311}"/>
              </a:ext>
            </a:extLst>
          </p:cNvPr>
          <p:cNvSpPr>
            <a:spLocks noGrp="1" noRot="1" noChangeAspect="1" noChangeArrowheads="1" noTextEdit="1"/>
          </p:cNvSpPr>
          <p:nvPr>
            <p:ph type="sldImg"/>
          </p:nvPr>
        </p:nvSpPr>
        <p:spPr>
          <a:ln/>
        </p:spPr>
      </p:sp>
      <p:sp>
        <p:nvSpPr>
          <p:cNvPr id="76804" name="Rectangle 3">
            <a:extLst>
              <a:ext uri="{FF2B5EF4-FFF2-40B4-BE49-F238E27FC236}">
                <a16:creationId xmlns:a16="http://schemas.microsoft.com/office/drawing/2014/main" id="{F15A9A43-7F68-408F-9962-E7E257DA42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C5408109-7047-477B-A380-D7D181A412AE}"/>
              </a:ext>
            </a:extLst>
          </p:cNvPr>
          <p:cNvSpPr>
            <a:spLocks noGrp="1" noRot="1" noChangeAspect="1" noChangeArrowheads="1" noTextEdit="1"/>
          </p:cNvSpPr>
          <p:nvPr>
            <p:ph type="sldImg"/>
          </p:nvPr>
        </p:nvSpPr>
        <p:spPr>
          <a:ln/>
        </p:spPr>
      </p:sp>
      <p:sp>
        <p:nvSpPr>
          <p:cNvPr id="121859" name="Rectangle 3">
            <a:extLst>
              <a:ext uri="{FF2B5EF4-FFF2-40B4-BE49-F238E27FC236}">
                <a16:creationId xmlns:a16="http://schemas.microsoft.com/office/drawing/2014/main" id="{F187665C-EE62-4F86-8B2D-1E4D97BF5DA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2CCE4291-D714-4279-B2A7-8F16FBBE1455}"/>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67EC0B7F-4FC3-4478-9027-E8EE05E80D7B}"/>
                </a:ext>
              </a:extLst>
            </p:cNvPr>
            <p:cNvSpPr>
              <a:spLocks noChangeArrowheads="1"/>
            </p:cNvSpPr>
            <p:nvPr/>
          </p:nvSpPr>
          <p:spPr bwMode="auto">
            <a:xfrm>
              <a:off x="125"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5" name="Rectangle 5">
              <a:extLst>
                <a:ext uri="{FF2B5EF4-FFF2-40B4-BE49-F238E27FC236}">
                  <a16:creationId xmlns:a16="http://schemas.microsoft.com/office/drawing/2014/main" id="{D2D394CA-65D6-4B9E-8B3A-820F32DF20C8}"/>
                </a:ext>
              </a:extLst>
            </p:cNvPr>
            <p:cNvSpPr>
              <a:spLocks noChangeArrowheads="1"/>
            </p:cNvSpPr>
            <p:nvPr/>
          </p:nvSpPr>
          <p:spPr bwMode="auto">
            <a:xfrm>
              <a:off x="1933" y="1865"/>
              <a:ext cx="1808" cy="127"/>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6" name="Rectangle 6">
              <a:extLst>
                <a:ext uri="{FF2B5EF4-FFF2-40B4-BE49-F238E27FC236}">
                  <a16:creationId xmlns:a16="http://schemas.microsoft.com/office/drawing/2014/main" id="{DB53706C-F40D-4391-BED3-927BEFA54546}"/>
                </a:ext>
              </a:extLst>
            </p:cNvPr>
            <p:cNvSpPr>
              <a:spLocks noChangeArrowheads="1"/>
            </p:cNvSpPr>
            <p:nvPr/>
          </p:nvSpPr>
          <p:spPr bwMode="auto">
            <a:xfrm>
              <a:off x="3741" y="1865"/>
              <a:ext cx="1808" cy="127"/>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3DBF7E6E-01C9-4F8E-8169-2A534741B1B1}"/>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336699"/>
                </a:solidFill>
                <a:latin typeface="Helvetica" pitchFamily="-84" charset="0"/>
              </a:rPr>
              <a:t>Silberschatz, Galvin and Gagne ©2018</a:t>
            </a:r>
          </a:p>
        </p:txBody>
      </p:sp>
      <p:sp>
        <p:nvSpPr>
          <p:cNvPr id="8" name="Text Box 8">
            <a:extLst>
              <a:ext uri="{FF2B5EF4-FFF2-40B4-BE49-F238E27FC236}">
                <a16:creationId xmlns:a16="http://schemas.microsoft.com/office/drawing/2014/main" id="{40A712DA-57B7-4C35-AF2D-585D6C4CA1FA}"/>
              </a:ext>
            </a:extLst>
          </p:cNvPr>
          <p:cNvSpPr txBox="1">
            <a:spLocks noChangeArrowheads="1"/>
          </p:cNvSpPr>
          <p:nvPr/>
        </p:nvSpPr>
        <p:spPr bwMode="auto">
          <a:xfrm>
            <a:off x="26988" y="6613525"/>
            <a:ext cx="2730500" cy="246063"/>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336699"/>
                </a:solidFill>
                <a:latin typeface="Helvetica" pitchFamily="-84" charset="0"/>
              </a:rPr>
              <a:t>Operating System Concepts – 10</a:t>
            </a:r>
            <a:r>
              <a:rPr lang="en-US" altLang="en-US" sz="1000" b="1" baseline="30000" dirty="0">
                <a:solidFill>
                  <a:srgbClr val="336699"/>
                </a:solidFill>
                <a:latin typeface="Helvetica" pitchFamily="-84" charset="0"/>
              </a:rPr>
              <a:t>th</a:t>
            </a:r>
            <a:r>
              <a:rPr lang="en-US" altLang="en-US" sz="1000" b="1" dirty="0">
                <a:solidFill>
                  <a:srgbClr val="336699"/>
                </a:solidFill>
                <a:latin typeface="Helvetica" pitchFamily="-84" charset="0"/>
              </a:rPr>
              <a:t> Edition</a:t>
            </a:r>
          </a:p>
        </p:txBody>
      </p:sp>
      <p:pic>
        <p:nvPicPr>
          <p:cNvPr id="9" name="Picture 9" descr="dino_4">
            <a:extLst>
              <a:ext uri="{FF2B5EF4-FFF2-40B4-BE49-F238E27FC236}">
                <a16:creationId xmlns:a16="http://schemas.microsoft.com/office/drawing/2014/main" id="{23FF6E01-B082-4987-9C4A-C0A440FA87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F35C5DFA-BB79-4089-88B7-D92F5341E6A5}"/>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dirty="0"/>
              <a:t>Click to edit Master title style</a:t>
            </a:r>
          </a:p>
        </p:txBody>
      </p:sp>
    </p:spTree>
    <p:extLst>
      <p:ext uri="{BB962C8B-B14F-4D97-AF65-F5344CB8AC3E}">
        <p14:creationId xmlns:p14="http://schemas.microsoft.com/office/powerpoint/2010/main" val="688459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933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2332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9848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597513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569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5735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5758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276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088520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8569064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1AB84DD3-4A46-4765-841C-BF9DFC0870A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8B8B9C40-FB55-4BC1-9678-A5A9E978A91C}"/>
              </a:ext>
            </a:extLst>
          </p:cNvPr>
          <p:cNvSpPr>
            <a:spLocks noGrp="1" noChangeArrowheads="1"/>
          </p:cNvSpPr>
          <p:nvPr>
            <p:ph type="title"/>
          </p:nvPr>
        </p:nvSpPr>
        <p:spPr bwMode="auto">
          <a:xfrm>
            <a:off x="457200" y="23385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dirty="0"/>
              <a:t>Click to edit Master title style</a:t>
            </a:r>
          </a:p>
        </p:txBody>
      </p:sp>
      <p:sp>
        <p:nvSpPr>
          <p:cNvPr id="1028" name="Rectangle 4">
            <a:extLst>
              <a:ext uri="{FF2B5EF4-FFF2-40B4-BE49-F238E27FC236}">
                <a16:creationId xmlns:a16="http://schemas.microsoft.com/office/drawing/2014/main" id="{9E491697-DEDE-4F27-95FC-692C936D7A56}"/>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E35AC41D-CD6D-4AA1-A267-3D1BBA2D3828}"/>
              </a:ext>
            </a:extLst>
          </p:cNvPr>
          <p:cNvSpPr>
            <a:spLocks noChangeArrowheads="1"/>
          </p:cNvSpPr>
          <p:nvPr/>
        </p:nvSpPr>
        <p:spPr bwMode="auto">
          <a:xfrm>
            <a:off x="0" y="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0" name="Line 6">
            <a:extLst>
              <a:ext uri="{FF2B5EF4-FFF2-40B4-BE49-F238E27FC236}">
                <a16:creationId xmlns:a16="http://schemas.microsoft.com/office/drawing/2014/main" id="{82C41C68-24EF-44DE-8ADF-448757180CE8}"/>
              </a:ext>
            </a:extLst>
          </p:cNvPr>
          <p:cNvSpPr>
            <a:spLocks noChangeShapeType="1"/>
          </p:cNvSpPr>
          <p:nvPr/>
        </p:nvSpPr>
        <p:spPr bwMode="auto">
          <a:xfrm>
            <a:off x="457200" y="860425"/>
            <a:ext cx="8077200" cy="0"/>
          </a:xfrm>
          <a:prstGeom prst="line">
            <a:avLst/>
          </a:prstGeom>
          <a:noFill/>
          <a:ln w="19050">
            <a:solidFill>
              <a:srgbClr val="336699"/>
            </a:solidFill>
            <a:round/>
            <a:headEnd/>
            <a:tailEnd/>
          </a:ln>
        </p:spPr>
        <p:txBody>
          <a:bodyPr/>
          <a:lstStyle/>
          <a:p>
            <a:pPr>
              <a:defRPr/>
            </a:pPr>
            <a:endParaRPr lang="en-US"/>
          </a:p>
        </p:txBody>
      </p:sp>
      <p:sp>
        <p:nvSpPr>
          <p:cNvPr id="1031" name="Rectangle 7">
            <a:extLst>
              <a:ext uri="{FF2B5EF4-FFF2-40B4-BE49-F238E27FC236}">
                <a16:creationId xmlns:a16="http://schemas.microsoft.com/office/drawing/2014/main" id="{4DE0286C-F756-496E-ABEB-5613EE236414}"/>
              </a:ext>
            </a:extLst>
          </p:cNvPr>
          <p:cNvSpPr>
            <a:spLocks noChangeArrowheads="1"/>
          </p:cNvSpPr>
          <p:nvPr/>
        </p:nvSpPr>
        <p:spPr bwMode="auto">
          <a:xfrm>
            <a:off x="0" y="2286000"/>
            <a:ext cx="228600" cy="2286000"/>
          </a:xfrm>
          <a:prstGeom prst="rect">
            <a:avLst/>
          </a:prstGeom>
          <a:solidFill>
            <a:srgbClr val="99CCFF"/>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2" name="Rectangle 8">
            <a:extLst>
              <a:ext uri="{FF2B5EF4-FFF2-40B4-BE49-F238E27FC236}">
                <a16:creationId xmlns:a16="http://schemas.microsoft.com/office/drawing/2014/main" id="{18630376-BF82-4C11-BC51-C4D2919A3EAC}"/>
              </a:ext>
            </a:extLst>
          </p:cNvPr>
          <p:cNvSpPr>
            <a:spLocks noChangeArrowheads="1"/>
          </p:cNvSpPr>
          <p:nvPr/>
        </p:nvSpPr>
        <p:spPr bwMode="auto">
          <a:xfrm>
            <a:off x="0" y="4572000"/>
            <a:ext cx="228600" cy="2286000"/>
          </a:xfrm>
          <a:prstGeom prst="rect">
            <a:avLst/>
          </a:prstGeom>
          <a:solidFill>
            <a:srgbClr val="336699"/>
          </a:solidFill>
          <a:ln>
            <a:noFill/>
          </a:ln>
        </p:spPr>
        <p:txBody>
          <a:bodyPr wrap="none" anchor="ct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eaLnBrk="1" hangingPunct="1">
              <a:defRPr/>
            </a:pPr>
            <a:endParaRPr lang="en-US" altLang="en-US" sz="2400">
              <a:latin typeface="Times New Roman" pitchFamily="18" charset="0"/>
            </a:endParaRPr>
          </a:p>
        </p:txBody>
      </p:sp>
      <p:sp>
        <p:nvSpPr>
          <p:cNvPr id="1033" name="Text Box 9">
            <a:extLst>
              <a:ext uri="{FF2B5EF4-FFF2-40B4-BE49-F238E27FC236}">
                <a16:creationId xmlns:a16="http://schemas.microsoft.com/office/drawing/2014/main" id="{7051F425-51BF-47D4-98B0-661C9EA67464}"/>
              </a:ext>
            </a:extLst>
          </p:cNvPr>
          <p:cNvSpPr txBox="1">
            <a:spLocks noChangeArrowheads="1"/>
          </p:cNvSpPr>
          <p:nvPr/>
        </p:nvSpPr>
        <p:spPr bwMode="auto">
          <a:xfrm>
            <a:off x="4256088" y="6613525"/>
            <a:ext cx="447675" cy="246063"/>
          </a:xfrm>
          <a:prstGeom prst="rect">
            <a:avLst/>
          </a:prstGeom>
          <a:noFill/>
          <a:ln>
            <a:noFill/>
          </a:ln>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9.</a:t>
            </a:r>
            <a:fld id="{A1B636A9-AB21-4ABC-8AA3-56D421424B49}" type="slidenum">
              <a:rPr lang="en-US" altLang="en-US" sz="1000" b="1">
                <a:solidFill>
                  <a:srgbClr val="006699"/>
                </a:solidFill>
                <a:latin typeface="Helvetica" panose="020B0604020202020204" pitchFamily="34" charset="0"/>
              </a:rPr>
              <a:pPr algn="ctr">
                <a:spcBef>
                  <a:spcPct val="50000"/>
                </a:spcBef>
              </a:pPr>
              <a:t>‹#›</a:t>
            </a:fld>
            <a:endParaRPr lang="en-US" altLang="en-US" sz="1000" b="1">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6623C3AB-13C0-4491-A41B-99C50D89DE04}"/>
              </a:ext>
            </a:extLst>
          </p:cNvPr>
          <p:cNvSpPr txBox="1">
            <a:spLocks noChangeArrowheads="1"/>
          </p:cNvSpPr>
          <p:nvPr/>
        </p:nvSpPr>
        <p:spPr bwMode="auto">
          <a:xfrm>
            <a:off x="6489700" y="6588125"/>
            <a:ext cx="2713038" cy="244475"/>
          </a:xfrm>
          <a:prstGeom prst="rect">
            <a:avLst/>
          </a:prstGeom>
          <a:noFill/>
          <a:ln>
            <a:noFill/>
          </a:ln>
        </p:spPr>
        <p:txBody>
          <a:bodyPr>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lgn="ctr">
              <a:spcBef>
                <a:spcPct val="50000"/>
              </a:spcBef>
              <a:defRPr/>
            </a:pPr>
            <a:r>
              <a:rPr lang="en-US" altLang="en-US" sz="1000" b="1" dirty="0">
                <a:solidFill>
                  <a:srgbClr val="006699"/>
                </a:solidFill>
                <a:latin typeface="Helvetica" pitchFamily="-84" charset="0"/>
              </a:rPr>
              <a:t>Silberschatz, Galvin and Gagne ©2018</a:t>
            </a:r>
          </a:p>
        </p:txBody>
      </p:sp>
      <p:sp>
        <p:nvSpPr>
          <p:cNvPr id="1035" name="Text Box 11">
            <a:extLst>
              <a:ext uri="{FF2B5EF4-FFF2-40B4-BE49-F238E27FC236}">
                <a16:creationId xmlns:a16="http://schemas.microsoft.com/office/drawing/2014/main" id="{8853500B-FBC1-47E1-B755-E9D8F229BA1E}"/>
              </a:ext>
            </a:extLst>
          </p:cNvPr>
          <p:cNvSpPr txBox="1">
            <a:spLocks noChangeArrowheads="1"/>
          </p:cNvSpPr>
          <p:nvPr/>
        </p:nvSpPr>
        <p:spPr bwMode="auto">
          <a:xfrm>
            <a:off x="185738" y="6621463"/>
            <a:ext cx="2730500" cy="246062"/>
          </a:xfrm>
          <a:prstGeom prst="rect">
            <a:avLst/>
          </a:prstGeom>
          <a:noFill/>
          <a:ln>
            <a:noFill/>
          </a:ln>
        </p:spPr>
        <p:txBody>
          <a:bodyPr wrap="none">
            <a:spAutoFit/>
          </a:bodyPr>
          <a:lstStyle>
            <a:lvl1pPr>
              <a:defRPr>
                <a:solidFill>
                  <a:schemeClr val="tx1"/>
                </a:solidFill>
                <a:latin typeface="Verdana" pitchFamily="34" charset="0"/>
                <a:ea typeface="MS PGothic" pitchFamily="34" charset="-128"/>
              </a:defRPr>
            </a:lvl1pPr>
            <a:lvl2pPr marL="742950" indent="-285750">
              <a:defRPr>
                <a:solidFill>
                  <a:schemeClr val="tx1"/>
                </a:solidFill>
                <a:latin typeface="Verdana" pitchFamily="34" charset="0"/>
                <a:ea typeface="MS PGothic" pitchFamily="34" charset="-128"/>
              </a:defRPr>
            </a:lvl2pPr>
            <a:lvl3pPr marL="1143000" indent="-228600">
              <a:defRPr>
                <a:solidFill>
                  <a:schemeClr val="tx1"/>
                </a:solidFill>
                <a:latin typeface="Verdana" pitchFamily="34" charset="0"/>
                <a:ea typeface="MS PGothic" pitchFamily="34" charset="-128"/>
              </a:defRPr>
            </a:lvl3pPr>
            <a:lvl4pPr marL="1600200" indent="-228600">
              <a:defRPr>
                <a:solidFill>
                  <a:schemeClr val="tx1"/>
                </a:solidFill>
                <a:latin typeface="Verdana" pitchFamily="34" charset="0"/>
                <a:ea typeface="MS PGothic" pitchFamily="34" charset="-128"/>
              </a:defRPr>
            </a:lvl4pPr>
            <a:lvl5pPr marL="2057400" indent="-228600">
              <a:defRPr>
                <a:solidFill>
                  <a:schemeClr val="tx1"/>
                </a:solidFill>
                <a:latin typeface="Verdana"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Verdana"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Verdana"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Verdana"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Verdana" pitchFamily="34" charset="0"/>
                <a:ea typeface="MS PGothic" pitchFamily="34" charset="-128"/>
              </a:defRPr>
            </a:lvl9pPr>
          </a:lstStyle>
          <a:p>
            <a:pPr>
              <a:spcBef>
                <a:spcPct val="50000"/>
              </a:spcBef>
              <a:defRPr/>
            </a:pPr>
            <a:r>
              <a:rPr lang="en-US" altLang="en-US" sz="1000" b="1" dirty="0">
                <a:solidFill>
                  <a:srgbClr val="006699"/>
                </a:solidFill>
                <a:latin typeface="Helvetica" pitchFamily="-84" charset="0"/>
              </a:rPr>
              <a:t>Operating System Concepts – 10</a:t>
            </a:r>
            <a:r>
              <a:rPr lang="en-US" altLang="en-US" sz="1000" b="1" baseline="30000" dirty="0">
                <a:solidFill>
                  <a:srgbClr val="006699"/>
                </a:solidFill>
                <a:latin typeface="Helvetica" pitchFamily="-84" charset="0"/>
              </a:rPr>
              <a:t>th</a:t>
            </a:r>
            <a:r>
              <a:rPr lang="en-US" altLang="en-US" sz="1000" b="1" dirty="0">
                <a:solidFill>
                  <a:srgbClr val="006699"/>
                </a:solidFill>
                <a:latin typeface="Helvetica" pitchFamily="-84" charset="0"/>
              </a:rPr>
              <a:t> Edition</a:t>
            </a:r>
          </a:p>
        </p:txBody>
      </p:sp>
      <p:pic>
        <p:nvPicPr>
          <p:cNvPr id="1036" name="Picture 12" descr="dino_6">
            <a:extLst>
              <a:ext uri="{FF2B5EF4-FFF2-40B4-BE49-F238E27FC236}">
                <a16:creationId xmlns:a16="http://schemas.microsoft.com/office/drawing/2014/main" id="{E96BDB3D-3FA1-40ED-87F9-5B987345062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143" r:id="rId1"/>
    <p:sldLayoutId id="2147484133" r:id="rId2"/>
    <p:sldLayoutId id="2147484134" r:id="rId3"/>
    <p:sldLayoutId id="2147484135" r:id="rId4"/>
    <p:sldLayoutId id="2147484136" r:id="rId5"/>
    <p:sldLayoutId id="2147484137" r:id="rId6"/>
    <p:sldLayoutId id="2147484138" r:id="rId7"/>
    <p:sldLayoutId id="2147484139" r:id="rId8"/>
    <p:sldLayoutId id="2147484140" r:id="rId9"/>
    <p:sldLayoutId id="2147484141" r:id="rId10"/>
    <p:sldLayoutId id="2147484142"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2.wmf"/></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079997BE-9BB1-4138-B224-8F7553DD5026}"/>
              </a:ext>
            </a:extLst>
          </p:cNvPr>
          <p:cNvSpPr>
            <a:spLocks noGrp="1" noChangeArrowheads="1"/>
          </p:cNvSpPr>
          <p:nvPr>
            <p:ph type="ctrTitle"/>
          </p:nvPr>
        </p:nvSpPr>
        <p:spPr>
          <a:xfrm>
            <a:off x="685800" y="793750"/>
            <a:ext cx="7772400" cy="2128838"/>
          </a:xfrm>
        </p:spPr>
        <p:txBody>
          <a:bodyPr/>
          <a:lstStyle/>
          <a:p>
            <a:pPr eaLnBrk="1" hangingPunct="1"/>
            <a:r>
              <a:rPr lang="en-US" altLang="en-US" dirty="0"/>
              <a:t>Section 9:  Main Memory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0FEA4152-F51E-450F-8EB1-7EDAF762DFDB}"/>
              </a:ext>
            </a:extLst>
          </p:cNvPr>
          <p:cNvSpPr>
            <a:spLocks noGrp="1"/>
          </p:cNvSpPr>
          <p:nvPr>
            <p:ph type="title"/>
          </p:nvPr>
        </p:nvSpPr>
        <p:spPr>
          <a:xfrm>
            <a:off x="941388" y="228636"/>
            <a:ext cx="7745412" cy="576262"/>
          </a:xfrm>
        </p:spPr>
        <p:txBody>
          <a:bodyPr/>
          <a:lstStyle/>
          <a:p>
            <a:r>
              <a:rPr lang="en-US" altLang="en-US" dirty="0"/>
              <a:t>Hardware Address Protection</a:t>
            </a:r>
          </a:p>
        </p:txBody>
      </p:sp>
      <p:sp>
        <p:nvSpPr>
          <p:cNvPr id="8195" name="Content Placeholder 3">
            <a:extLst>
              <a:ext uri="{FF2B5EF4-FFF2-40B4-BE49-F238E27FC236}">
                <a16:creationId xmlns:a16="http://schemas.microsoft.com/office/drawing/2014/main" id="{E339BA72-DE38-4DD0-AECD-94CEBF5B201D}"/>
              </a:ext>
            </a:extLst>
          </p:cNvPr>
          <p:cNvSpPr>
            <a:spLocks noGrp="1"/>
          </p:cNvSpPr>
          <p:nvPr>
            <p:ph idx="1"/>
          </p:nvPr>
        </p:nvSpPr>
        <p:spPr>
          <a:xfrm>
            <a:off x="849086" y="1147763"/>
            <a:ext cx="7380514" cy="4610100"/>
          </a:xfrm>
        </p:spPr>
        <p:txBody>
          <a:bodyPr/>
          <a:lstStyle/>
          <a:p>
            <a:r>
              <a:rPr lang="en-US" altLang="zh-TW" dirty="0"/>
              <a:t>Logical address from 0 to 120900. Physical address of logical address 0  is 300040</a:t>
            </a:r>
          </a:p>
          <a:p>
            <a:r>
              <a:rPr lang="en-US" altLang="zh-TW" dirty="0"/>
              <a:t>Addresses in the program counter register are logical addresses. They are transformed into physical address by adding the content of the base register</a:t>
            </a:r>
          </a:p>
          <a:p>
            <a:pPr lvl="1"/>
            <a:r>
              <a:rPr lang="en-US" altLang="zh-TW" dirty="0">
                <a:ea typeface="ＭＳ Ｐゴシック" panose="020B0600070205080204" pitchFamily="34" charset="-128"/>
              </a:rPr>
              <a:t>Attempts to access operating-system memory or other users’ memory results in a fatal error.</a:t>
            </a:r>
          </a:p>
          <a:p>
            <a:pPr lvl="1"/>
            <a:r>
              <a:rPr lang="en-US" altLang="zh-TW" dirty="0">
                <a:ea typeface="ＭＳ Ｐゴシック" panose="020B0600070205080204" pitchFamily="34" charset="-128"/>
              </a:rPr>
              <a:t>Prevent  a user program from modifying the code or data structures of either the operating system or other users.</a:t>
            </a: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p:txBody>
      </p:sp>
      <p:pic>
        <p:nvPicPr>
          <p:cNvPr id="8196" name="Picture 4" descr="W:\os-book\OS10\slide-dir\os-figures\9_02.jpg">
            <a:extLst>
              <a:ext uri="{FF2B5EF4-FFF2-40B4-BE49-F238E27FC236}">
                <a16:creationId xmlns:a16="http://schemas.microsoft.com/office/drawing/2014/main" id="{174AFAC5-44F9-4ADE-8DC6-07277643F8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6275" y="4093686"/>
            <a:ext cx="5251450"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C9594334-D5C9-4AD4-94BE-EEE22BAD04A2}"/>
              </a:ext>
            </a:extLst>
          </p:cNvPr>
          <p:cNvSpPr>
            <a:spLocks noGrp="1" noChangeArrowheads="1"/>
          </p:cNvSpPr>
          <p:nvPr>
            <p:ph type="title"/>
          </p:nvPr>
        </p:nvSpPr>
        <p:spPr/>
        <p:txBody>
          <a:bodyPr/>
          <a:lstStyle/>
          <a:p>
            <a:r>
              <a:rPr lang="en-US" altLang="en-US" sz="3200"/>
              <a:t>Memory-Management Unit (</a:t>
            </a:r>
            <a:r>
              <a:rPr lang="en-US" altLang="en-US" sz="2400"/>
              <a:t>MMU</a:t>
            </a:r>
            <a:r>
              <a:rPr lang="en-US" altLang="en-US" sz="3200"/>
              <a:t>)</a:t>
            </a:r>
          </a:p>
        </p:txBody>
      </p:sp>
      <p:sp>
        <p:nvSpPr>
          <p:cNvPr id="20483" name="Rectangle 3">
            <a:extLst>
              <a:ext uri="{FF2B5EF4-FFF2-40B4-BE49-F238E27FC236}">
                <a16:creationId xmlns:a16="http://schemas.microsoft.com/office/drawing/2014/main" id="{D479B07F-F625-4CE9-AC42-C562BEBE2947}"/>
              </a:ext>
            </a:extLst>
          </p:cNvPr>
          <p:cNvSpPr>
            <a:spLocks noGrp="1" noChangeArrowheads="1"/>
          </p:cNvSpPr>
          <p:nvPr>
            <p:ph type="body" idx="1"/>
          </p:nvPr>
        </p:nvSpPr>
        <p:spPr>
          <a:xfrm>
            <a:off x="255588" y="996950"/>
            <a:ext cx="8888412" cy="1660525"/>
          </a:xfrm>
        </p:spPr>
        <p:txBody>
          <a:bodyPr/>
          <a:lstStyle/>
          <a:p>
            <a:r>
              <a:rPr lang="en-US" altLang="en-US" dirty="0"/>
              <a:t>The hardware device that maps virtual to physical </a:t>
            </a:r>
            <a:r>
              <a:rPr lang="en-US" altLang="en-US" dirty="0" err="1"/>
              <a:t>addr</a:t>
            </a:r>
            <a:r>
              <a:rPr lang="en-US" altLang="en-US" dirty="0"/>
              <a:t> is called de MMU</a:t>
            </a:r>
          </a:p>
          <a:p>
            <a:pPr algn="l"/>
            <a:r>
              <a:rPr lang="en-US" dirty="0">
                <a:solidFill>
                  <a:srgbClr val="000000"/>
                </a:solidFill>
              </a:rPr>
              <a:t>Here t</a:t>
            </a:r>
            <a:r>
              <a:rPr lang="en-US" sz="1800" b="0" i="0" u="none" strike="noStrike" baseline="0" dirty="0">
                <a:solidFill>
                  <a:srgbClr val="000000"/>
                </a:solidFill>
              </a:rPr>
              <a:t>he base register is now called a </a:t>
            </a:r>
            <a:r>
              <a:rPr lang="en-US" sz="1800" b="1" i="0" u="none" strike="noStrike" baseline="0" dirty="0">
                <a:solidFill>
                  <a:srgbClr val="00FFFF"/>
                </a:solidFill>
              </a:rPr>
              <a:t>relocation register</a:t>
            </a:r>
            <a:r>
              <a:rPr lang="en-US" sz="1800" b="0" i="0" u="none" strike="noStrike" baseline="0" dirty="0">
                <a:solidFill>
                  <a:srgbClr val="000000"/>
                </a:solidFill>
              </a:rPr>
              <a:t>. The value in the relocation register is added to every address generated by a user process at the time the address is sent to memory</a:t>
            </a:r>
          </a:p>
          <a:p>
            <a:pPr algn="l"/>
            <a:r>
              <a:rPr lang="en-US" dirty="0"/>
              <a:t>If</a:t>
            </a:r>
            <a:r>
              <a:rPr lang="en-US" b="0" i="0" u="none" strike="noStrike" baseline="0" dirty="0"/>
              <a:t> the base is at 14000, then an attempt by the user to address location 0 is dynamically relocated to location 14000; an access to location 346 is mapped to location 14346</a:t>
            </a:r>
            <a:endParaRPr lang="en-US" altLang="en-US" dirty="0"/>
          </a:p>
        </p:txBody>
      </p:sp>
      <p:pic>
        <p:nvPicPr>
          <p:cNvPr id="20484" name="Picture 5">
            <a:extLst>
              <a:ext uri="{FF2B5EF4-FFF2-40B4-BE49-F238E27FC236}">
                <a16:creationId xmlns:a16="http://schemas.microsoft.com/office/drawing/2014/main" id="{37938960-45F0-4A91-9926-1461DBCA61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3657" y="3163887"/>
            <a:ext cx="4703762" cy="345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Rectangle 5">
            <a:extLst>
              <a:ext uri="{FF2B5EF4-FFF2-40B4-BE49-F238E27FC236}">
                <a16:creationId xmlns:a16="http://schemas.microsoft.com/office/drawing/2014/main" id="{23162C7D-1407-4D48-A06A-B354E38CB1AC}"/>
              </a:ext>
            </a:extLst>
          </p:cNvPr>
          <p:cNvSpPr>
            <a:spLocks noChangeArrowheads="1"/>
          </p:cNvSpPr>
          <p:nvPr/>
        </p:nvSpPr>
        <p:spPr bwMode="auto">
          <a:xfrm>
            <a:off x="255588" y="2841625"/>
            <a:ext cx="3289300" cy="377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nSpc>
                <a:spcPct val="90000"/>
              </a:lnSpc>
              <a:spcBef>
                <a:spcPct val="35000"/>
              </a:spcBef>
              <a:buClr>
                <a:srgbClr val="993300"/>
              </a:buClr>
              <a:buSzPct val="90000"/>
              <a:buFont typeface="Monotype Sorts" charset="2"/>
              <a:buChar char="n"/>
            </a:pPr>
            <a:endParaRPr kumimoji="1" lang="en-US" altLang="en-US" sz="2800">
              <a:latin typeface="Helvetica"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26">
            <a:extLst>
              <a:ext uri="{FF2B5EF4-FFF2-40B4-BE49-F238E27FC236}">
                <a16:creationId xmlns:a16="http://schemas.microsoft.com/office/drawing/2014/main" id="{CB955682-35CD-458B-9D88-2E34B5F1D3D4}"/>
              </a:ext>
            </a:extLst>
          </p:cNvPr>
          <p:cNvSpPr>
            <a:spLocks noGrp="1" noChangeArrowheads="1"/>
          </p:cNvSpPr>
          <p:nvPr>
            <p:ph type="title"/>
          </p:nvPr>
        </p:nvSpPr>
        <p:spPr/>
        <p:txBody>
          <a:bodyPr/>
          <a:lstStyle/>
          <a:p>
            <a:pPr eaLnBrk="1" hangingPunct="1"/>
            <a:r>
              <a:rPr lang="en-US" altLang="en-US" sz="2800" dirty="0"/>
              <a:t>Memory Allocation</a:t>
            </a:r>
          </a:p>
        </p:txBody>
      </p:sp>
      <p:sp>
        <p:nvSpPr>
          <p:cNvPr id="40963" name="Rectangle 1027">
            <a:extLst>
              <a:ext uri="{FF2B5EF4-FFF2-40B4-BE49-F238E27FC236}">
                <a16:creationId xmlns:a16="http://schemas.microsoft.com/office/drawing/2014/main" id="{8FF069EB-61BA-40A4-8711-26A3BBF8BCB8}"/>
              </a:ext>
            </a:extLst>
          </p:cNvPr>
          <p:cNvSpPr>
            <a:spLocks noGrp="1" noChangeArrowheads="1"/>
          </p:cNvSpPr>
          <p:nvPr>
            <p:ph type="body" idx="1"/>
          </p:nvPr>
        </p:nvSpPr>
        <p:spPr>
          <a:xfrm>
            <a:off x="542925" y="862013"/>
            <a:ext cx="8601075" cy="5027612"/>
          </a:xfrm>
        </p:spPr>
        <p:txBody>
          <a:bodyPr/>
          <a:lstStyle/>
          <a:p>
            <a:r>
              <a:rPr lang="en-US" dirty="0"/>
              <a:t>Memory allocation means the set of physical addresses from main memory that are used by a process. </a:t>
            </a:r>
          </a:p>
          <a:p>
            <a:pPr lvl="1"/>
            <a:r>
              <a:rPr lang="en-US" dirty="0"/>
              <a:t>It is the mapping of the logical address space of a process to a set of physical addresses</a:t>
            </a:r>
            <a:endParaRPr lang="en-US" altLang="en-US" dirty="0"/>
          </a:p>
          <a:p>
            <a:endParaRPr lang="en-US"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95197-5541-439E-A1BB-6CEE86C6003E}"/>
              </a:ext>
            </a:extLst>
          </p:cNvPr>
          <p:cNvSpPr>
            <a:spLocks noGrp="1"/>
          </p:cNvSpPr>
          <p:nvPr>
            <p:ph type="title"/>
          </p:nvPr>
        </p:nvSpPr>
        <p:spPr/>
        <p:txBody>
          <a:bodyPr/>
          <a:lstStyle/>
          <a:p>
            <a:r>
              <a:rPr lang="en-US" dirty="0"/>
              <a:t>Contiguous memory allocation</a:t>
            </a:r>
          </a:p>
        </p:txBody>
      </p:sp>
      <p:sp>
        <p:nvSpPr>
          <p:cNvPr id="3" name="Content Placeholder 2">
            <a:extLst>
              <a:ext uri="{FF2B5EF4-FFF2-40B4-BE49-F238E27FC236}">
                <a16:creationId xmlns:a16="http://schemas.microsoft.com/office/drawing/2014/main" id="{768C4B12-B465-4BA3-A8AB-2816838C5E8E}"/>
              </a:ext>
            </a:extLst>
          </p:cNvPr>
          <p:cNvSpPr>
            <a:spLocks noGrp="1"/>
          </p:cNvSpPr>
          <p:nvPr>
            <p:ph idx="1"/>
          </p:nvPr>
        </p:nvSpPr>
        <p:spPr/>
        <p:txBody>
          <a:bodyPr/>
          <a:lstStyle/>
          <a:p>
            <a:r>
              <a:rPr lang="en-US" altLang="en-US" dirty="0"/>
              <a:t>How to allocate memory to user processes?</a:t>
            </a:r>
          </a:p>
          <a:p>
            <a:r>
              <a:rPr lang="en-US" altLang="en-US" dirty="0">
                <a:ea typeface="ＭＳ Ｐゴシック" panose="020B0600070205080204" pitchFamily="34" charset="-128"/>
              </a:rPr>
              <a:t>Early method: </a:t>
            </a:r>
            <a:r>
              <a:rPr lang="en-US" altLang="en-US" dirty="0">
                <a:solidFill>
                  <a:srgbClr val="0070C0"/>
                </a:solidFill>
                <a:ea typeface="ＭＳ Ｐゴシック" panose="020B0600070205080204" pitchFamily="34" charset="-128"/>
              </a:rPr>
              <a:t>contiguous memory allocation</a:t>
            </a:r>
            <a:r>
              <a:rPr lang="en-US" altLang="en-US" dirty="0">
                <a:ea typeface="ＭＳ Ｐゴシック" panose="020B0600070205080204" pitchFamily="34" charset="-128"/>
              </a:rPr>
              <a:t>, each process is contained in a </a:t>
            </a:r>
            <a:r>
              <a:rPr lang="en-US" altLang="en-US" dirty="0">
                <a:solidFill>
                  <a:srgbClr val="FF0000"/>
                </a:solidFill>
                <a:ea typeface="ＭＳ Ｐゴシック" panose="020B0600070205080204" pitchFamily="34" charset="-128"/>
              </a:rPr>
              <a:t>single contiguous section of physical memory</a:t>
            </a:r>
          </a:p>
          <a:p>
            <a:r>
              <a:rPr lang="en-US" altLang="en-US" dirty="0"/>
              <a:t>Use the memory management unit to compute physical addresses</a:t>
            </a:r>
          </a:p>
          <a:p>
            <a:r>
              <a:rPr lang="en-US" dirty="0"/>
              <a:t>There are different ways to allocate contiguously physical memory addresses, one if </a:t>
            </a:r>
            <a:r>
              <a:rPr lang="en-US" b="1" dirty="0">
                <a:solidFill>
                  <a:srgbClr val="0070C0"/>
                </a:solidFill>
              </a:rPr>
              <a:t>variable-partition</a:t>
            </a:r>
          </a:p>
          <a:p>
            <a:endParaRPr lang="en-US" dirty="0"/>
          </a:p>
          <a:p>
            <a:pPr marL="0" indent="0">
              <a:buNone/>
            </a:pPr>
            <a:endParaRPr lang="en-US" dirty="0"/>
          </a:p>
        </p:txBody>
      </p:sp>
    </p:spTree>
    <p:extLst>
      <p:ext uri="{BB962C8B-B14F-4D97-AF65-F5344CB8AC3E}">
        <p14:creationId xmlns:p14="http://schemas.microsoft.com/office/powerpoint/2010/main" val="1269855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EE547A1C-BA00-4FD5-B75F-1BA0C14CB239}"/>
              </a:ext>
            </a:extLst>
          </p:cNvPr>
          <p:cNvSpPr>
            <a:spLocks noGrp="1" noChangeArrowheads="1"/>
          </p:cNvSpPr>
          <p:nvPr>
            <p:ph type="title"/>
          </p:nvPr>
        </p:nvSpPr>
        <p:spPr>
          <a:xfrm>
            <a:off x="559837" y="184150"/>
            <a:ext cx="8438113" cy="615950"/>
          </a:xfrm>
        </p:spPr>
        <p:txBody>
          <a:bodyPr/>
          <a:lstStyle/>
          <a:p>
            <a:pPr eaLnBrk="1" hangingPunct="1"/>
            <a:br>
              <a:rPr lang="en-US" altLang="en-US" dirty="0"/>
            </a:br>
            <a:r>
              <a:rPr lang="en-US" altLang="en-US" dirty="0"/>
              <a:t>Variable Partition</a:t>
            </a:r>
          </a:p>
        </p:txBody>
      </p:sp>
      <p:sp>
        <p:nvSpPr>
          <p:cNvPr id="21507" name="Rectangle 3">
            <a:extLst>
              <a:ext uri="{FF2B5EF4-FFF2-40B4-BE49-F238E27FC236}">
                <a16:creationId xmlns:a16="http://schemas.microsoft.com/office/drawing/2014/main" id="{4B12B19D-5F62-4569-A4AE-2840954F1ED4}"/>
              </a:ext>
            </a:extLst>
          </p:cNvPr>
          <p:cNvSpPr>
            <a:spLocks noGrp="1" noChangeArrowheads="1"/>
          </p:cNvSpPr>
          <p:nvPr>
            <p:ph type="body" idx="1"/>
          </p:nvPr>
        </p:nvSpPr>
        <p:spPr>
          <a:xfrm>
            <a:off x="392906" y="1076325"/>
            <a:ext cx="8605044" cy="3262313"/>
          </a:xfrm>
        </p:spPr>
        <p:txBody>
          <a:bodyPr/>
          <a:lstStyle/>
          <a:p>
            <a:pPr lvl="1"/>
            <a:r>
              <a:rPr lang="en-US" altLang="en-US" sz="1600" dirty="0">
                <a:latin typeface="+mj-lt"/>
              </a:rPr>
              <a:t>Processes</a:t>
            </a:r>
            <a:r>
              <a:rPr lang="en-US" altLang="en-US" sz="1600" dirty="0"/>
              <a:t> are stored in </a:t>
            </a:r>
            <a:r>
              <a:rPr lang="en-US" altLang="en-US" b="1" dirty="0">
                <a:solidFill>
                  <a:srgbClr val="006699"/>
                </a:solidFill>
                <a:latin typeface="+mj-lt"/>
              </a:rPr>
              <a:t>Holes</a:t>
            </a:r>
            <a:r>
              <a:rPr lang="en-US" altLang="en-US" sz="1600" dirty="0"/>
              <a:t> – which are blocks of available memory of various size scattered throughout memory</a:t>
            </a:r>
          </a:p>
          <a:p>
            <a:pPr lvl="1"/>
            <a:r>
              <a:rPr lang="en-US" altLang="en-US" sz="1600" dirty="0"/>
              <a:t>When a process is loaded into main memory, it is allocated memory from a hole large enough to accommodate it</a:t>
            </a:r>
          </a:p>
          <a:p>
            <a:pPr lvl="2"/>
            <a:r>
              <a:rPr lang="en-US" altLang="en-US" sz="1600" dirty="0">
                <a:solidFill>
                  <a:srgbClr val="0070C0"/>
                </a:solidFill>
              </a:rPr>
              <a:t>Its reallocation register is set to lowest address in the hole</a:t>
            </a:r>
          </a:p>
          <a:p>
            <a:pPr lvl="1"/>
            <a:r>
              <a:rPr lang="en-US" altLang="en-US" sz="1600" dirty="0"/>
              <a:t>Process exiting frees its partition, adjacent free partitions combined</a:t>
            </a:r>
          </a:p>
          <a:p>
            <a:pPr lvl="1"/>
            <a:r>
              <a:rPr lang="en-US" altLang="en-US" sz="1600" dirty="0"/>
              <a:t>Operating system maintains information about:</a:t>
            </a:r>
            <a:br>
              <a:rPr lang="en-US" altLang="en-US" sz="1600" dirty="0"/>
            </a:br>
            <a:r>
              <a:rPr lang="en-US" altLang="en-US" sz="1600" dirty="0"/>
              <a:t>a) allocated partitions    b) free partitions (hole)</a:t>
            </a:r>
          </a:p>
          <a:p>
            <a:pPr lvl="1"/>
            <a:r>
              <a:rPr lang="en-US" altLang="en-US" sz="1600" dirty="0"/>
              <a:t>Degree of multiprogramming limited by number of partitions</a:t>
            </a:r>
          </a:p>
          <a:p>
            <a:pPr lvl="1"/>
            <a:endParaRPr lang="en-US" altLang="en-US" sz="1600" dirty="0"/>
          </a:p>
        </p:txBody>
      </p:sp>
      <p:pic>
        <p:nvPicPr>
          <p:cNvPr id="21508" name="Picture 5" descr="W:\os-book\OS10\slide-dir\os-figures\9_07.jpg">
            <a:extLst>
              <a:ext uri="{FF2B5EF4-FFF2-40B4-BE49-F238E27FC236}">
                <a16:creationId xmlns:a16="http://schemas.microsoft.com/office/drawing/2014/main" id="{6DDB2633-499B-427F-A2B7-19B399A98E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9380" y="4775201"/>
            <a:ext cx="4899025" cy="145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E1A741CD-CC0B-4B8D-B4DA-1C981F6F7248}"/>
              </a:ext>
            </a:extLst>
          </p:cNvPr>
          <p:cNvSpPr>
            <a:spLocks noGrp="1" noChangeArrowheads="1"/>
          </p:cNvSpPr>
          <p:nvPr>
            <p:ph type="title"/>
          </p:nvPr>
        </p:nvSpPr>
        <p:spPr>
          <a:xfrm>
            <a:off x="989886" y="235762"/>
            <a:ext cx="7772400" cy="576262"/>
          </a:xfrm>
        </p:spPr>
        <p:txBody>
          <a:bodyPr/>
          <a:lstStyle/>
          <a:p>
            <a:pPr eaLnBrk="1" hangingPunct="1"/>
            <a:r>
              <a:rPr lang="en-US" altLang="en-US" dirty="0"/>
              <a:t>Dynamic Storage-Allocation Problem</a:t>
            </a:r>
          </a:p>
        </p:txBody>
      </p:sp>
      <p:sp>
        <p:nvSpPr>
          <p:cNvPr id="22531" name="Rectangle 3">
            <a:extLst>
              <a:ext uri="{FF2B5EF4-FFF2-40B4-BE49-F238E27FC236}">
                <a16:creationId xmlns:a16="http://schemas.microsoft.com/office/drawing/2014/main" id="{046846F0-F200-438E-8BA7-F729921F7A72}"/>
              </a:ext>
            </a:extLst>
          </p:cNvPr>
          <p:cNvSpPr>
            <a:spLocks noGrp="1" noChangeArrowheads="1"/>
          </p:cNvSpPr>
          <p:nvPr>
            <p:ph type="body" idx="1"/>
          </p:nvPr>
        </p:nvSpPr>
        <p:spPr>
          <a:xfrm>
            <a:off x="1479550" y="1709738"/>
            <a:ext cx="7001977" cy="2605087"/>
          </a:xfrm>
        </p:spPr>
        <p:txBody>
          <a:bodyPr/>
          <a:lstStyle/>
          <a:p>
            <a:pPr>
              <a:lnSpc>
                <a:spcPct val="90000"/>
              </a:lnSpc>
            </a:pPr>
            <a:r>
              <a:rPr lang="en-US" altLang="en-US" b="1" dirty="0">
                <a:solidFill>
                  <a:srgbClr val="006699"/>
                </a:solidFill>
                <a:latin typeface="+mj-lt"/>
              </a:rPr>
              <a:t>First-fit</a:t>
            </a:r>
            <a:r>
              <a:rPr lang="en-US" altLang="en-US" dirty="0"/>
              <a:t>:  Allocate the </a:t>
            </a:r>
            <a:r>
              <a:rPr lang="en-US" altLang="en-US" b="1" i="1" dirty="0"/>
              <a:t>first</a:t>
            </a:r>
            <a:r>
              <a:rPr lang="en-US" altLang="en-US" dirty="0"/>
              <a:t> hole that is big enough</a:t>
            </a:r>
          </a:p>
          <a:p>
            <a:pPr>
              <a:lnSpc>
                <a:spcPct val="90000"/>
              </a:lnSpc>
            </a:pPr>
            <a:r>
              <a:rPr lang="en-US" altLang="en-US" b="1" dirty="0">
                <a:solidFill>
                  <a:srgbClr val="006699"/>
                </a:solidFill>
                <a:latin typeface="+mj-lt"/>
              </a:rPr>
              <a:t>Best-fit</a:t>
            </a:r>
            <a:r>
              <a:rPr lang="en-US" altLang="en-US" dirty="0"/>
              <a:t>:  Allocate the </a:t>
            </a:r>
            <a:r>
              <a:rPr lang="en-US" altLang="en-US" b="1" i="1" dirty="0"/>
              <a:t>smallest</a:t>
            </a:r>
            <a:r>
              <a:rPr lang="en-US" altLang="en-US" dirty="0"/>
              <a:t> hole that is big enough; must search entire list, unless ordered by size  </a:t>
            </a:r>
          </a:p>
          <a:p>
            <a:pPr lvl="1">
              <a:lnSpc>
                <a:spcPct val="90000"/>
              </a:lnSpc>
            </a:pPr>
            <a:r>
              <a:rPr lang="en-US" altLang="en-US" dirty="0"/>
              <a:t>Produces the smallest leftover hole</a:t>
            </a:r>
          </a:p>
          <a:p>
            <a:pPr>
              <a:lnSpc>
                <a:spcPct val="90000"/>
              </a:lnSpc>
            </a:pPr>
            <a:r>
              <a:rPr lang="en-US" altLang="en-US" b="1" dirty="0">
                <a:solidFill>
                  <a:srgbClr val="006699"/>
                </a:solidFill>
                <a:latin typeface="+mj-lt"/>
              </a:rPr>
              <a:t>Worst-fit</a:t>
            </a:r>
            <a:r>
              <a:rPr lang="en-US" altLang="en-US" dirty="0"/>
              <a:t>:  Allocate the </a:t>
            </a:r>
            <a:r>
              <a:rPr lang="en-US" altLang="en-US" b="1" i="1" dirty="0"/>
              <a:t>largest</a:t>
            </a:r>
            <a:r>
              <a:rPr lang="en-US" altLang="en-US" dirty="0"/>
              <a:t> hole; must also search entire list  </a:t>
            </a:r>
          </a:p>
          <a:p>
            <a:pPr lvl="1">
              <a:lnSpc>
                <a:spcPct val="90000"/>
              </a:lnSpc>
            </a:pPr>
            <a:r>
              <a:rPr lang="en-US" altLang="en-US" dirty="0"/>
              <a:t>Produces the largest leftover hole</a:t>
            </a:r>
          </a:p>
        </p:txBody>
      </p:sp>
      <p:sp>
        <p:nvSpPr>
          <p:cNvPr id="22532" name="Text Box 4">
            <a:extLst>
              <a:ext uri="{FF2B5EF4-FFF2-40B4-BE49-F238E27FC236}">
                <a16:creationId xmlns:a16="http://schemas.microsoft.com/office/drawing/2014/main" id="{21455A16-B9AD-4BA3-B8E6-118DAB62A415}"/>
              </a:ext>
            </a:extLst>
          </p:cNvPr>
          <p:cNvSpPr txBox="1">
            <a:spLocks noChangeArrowheads="1"/>
          </p:cNvSpPr>
          <p:nvPr/>
        </p:nvSpPr>
        <p:spPr bwMode="auto">
          <a:xfrm>
            <a:off x="989886" y="1164447"/>
            <a:ext cx="6108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5" tIns="45718" rIns="91435" bIns="45718"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pPr>
            <a:r>
              <a:rPr lang="en-US" altLang="en-US" dirty="0">
                <a:latin typeface="Helvetica" panose="020B0604020202020204" pitchFamily="34" charset="0"/>
              </a:rPr>
              <a:t>How to satisfy a request of size </a:t>
            </a:r>
            <a:r>
              <a:rPr lang="en-US" altLang="en-US" b="1" i="1" dirty="0">
                <a:latin typeface="Helvetica" panose="020B0604020202020204" pitchFamily="34" charset="0"/>
              </a:rPr>
              <a:t>n</a:t>
            </a:r>
            <a:r>
              <a:rPr lang="en-US" altLang="en-US" dirty="0">
                <a:latin typeface="Helvetica" panose="020B0604020202020204" pitchFamily="34" charset="0"/>
              </a:rPr>
              <a:t> from a list of free holes?</a:t>
            </a:r>
          </a:p>
        </p:txBody>
      </p:sp>
      <p:sp>
        <p:nvSpPr>
          <p:cNvPr id="22533" name="Text Box 5">
            <a:extLst>
              <a:ext uri="{FF2B5EF4-FFF2-40B4-BE49-F238E27FC236}">
                <a16:creationId xmlns:a16="http://schemas.microsoft.com/office/drawing/2014/main" id="{6E8A16A6-712F-4B6F-B60A-954775598F68}"/>
              </a:ext>
            </a:extLst>
          </p:cNvPr>
          <p:cNvSpPr txBox="1">
            <a:spLocks noChangeArrowheads="1"/>
          </p:cNvSpPr>
          <p:nvPr/>
        </p:nvSpPr>
        <p:spPr bwMode="auto">
          <a:xfrm>
            <a:off x="1091455" y="3844115"/>
            <a:ext cx="7222121"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5" tIns="45718" rIns="91435" bIns="45718" anchor="ct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pPr>
            <a:r>
              <a:rPr lang="en-US" altLang="en-US" dirty="0">
                <a:latin typeface="Helvetica" panose="020B0604020202020204" pitchFamily="34" charset="0"/>
              </a:rPr>
              <a:t>First-fit and best-fit better than worst-fit in terms of speed and storage utilization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026">
            <a:extLst>
              <a:ext uri="{FF2B5EF4-FFF2-40B4-BE49-F238E27FC236}">
                <a16:creationId xmlns:a16="http://schemas.microsoft.com/office/drawing/2014/main" id="{534D9BC0-752C-49BF-81BD-50A1A3166DAB}"/>
              </a:ext>
            </a:extLst>
          </p:cNvPr>
          <p:cNvSpPr>
            <a:spLocks noGrp="1" noChangeArrowheads="1"/>
          </p:cNvSpPr>
          <p:nvPr>
            <p:ph type="title"/>
          </p:nvPr>
        </p:nvSpPr>
        <p:spPr>
          <a:xfrm>
            <a:off x="855663" y="236379"/>
            <a:ext cx="7831137" cy="576263"/>
          </a:xfrm>
        </p:spPr>
        <p:txBody>
          <a:bodyPr/>
          <a:lstStyle/>
          <a:p>
            <a:pPr eaLnBrk="1" hangingPunct="1"/>
            <a:r>
              <a:rPr lang="en-US" altLang="en-US" dirty="0"/>
              <a:t>Fragmentation</a:t>
            </a:r>
          </a:p>
        </p:txBody>
      </p:sp>
      <p:sp>
        <p:nvSpPr>
          <p:cNvPr id="23555" name="Rectangle 1027">
            <a:extLst>
              <a:ext uri="{FF2B5EF4-FFF2-40B4-BE49-F238E27FC236}">
                <a16:creationId xmlns:a16="http://schemas.microsoft.com/office/drawing/2014/main" id="{C8EC98FB-DB12-4D53-B1D8-DA0D6EC9FEE0}"/>
              </a:ext>
            </a:extLst>
          </p:cNvPr>
          <p:cNvSpPr>
            <a:spLocks noGrp="1" noChangeArrowheads="1"/>
          </p:cNvSpPr>
          <p:nvPr>
            <p:ph type="body" idx="1"/>
          </p:nvPr>
        </p:nvSpPr>
        <p:spPr>
          <a:xfrm>
            <a:off x="855663" y="1114425"/>
            <a:ext cx="7663186" cy="4999038"/>
          </a:xfrm>
        </p:spPr>
        <p:txBody>
          <a:bodyPr/>
          <a:lstStyle/>
          <a:p>
            <a:r>
              <a:rPr lang="en-US" altLang="en-US" b="1" dirty="0">
                <a:solidFill>
                  <a:srgbClr val="006699"/>
                </a:solidFill>
                <a:latin typeface="+mj-lt"/>
              </a:rPr>
              <a:t>External</a:t>
            </a:r>
            <a:r>
              <a:rPr lang="en-US" altLang="en-US" b="1" dirty="0">
                <a:solidFill>
                  <a:srgbClr val="3366FF"/>
                </a:solidFill>
              </a:rPr>
              <a:t> </a:t>
            </a:r>
            <a:r>
              <a:rPr lang="en-US" altLang="en-US" b="1" dirty="0">
                <a:solidFill>
                  <a:srgbClr val="006699"/>
                </a:solidFill>
                <a:latin typeface="+mj-lt"/>
              </a:rPr>
              <a:t>Fragmentation</a:t>
            </a:r>
            <a:r>
              <a:rPr lang="en-US" altLang="en-US" dirty="0">
                <a:solidFill>
                  <a:srgbClr val="3366FF"/>
                </a:solidFill>
              </a:rPr>
              <a:t> </a:t>
            </a:r>
            <a:r>
              <a:rPr lang="en-US" altLang="en-US" dirty="0"/>
              <a:t>– total memory space exists to satisfy a request, but it is not contiguous</a:t>
            </a:r>
            <a:endParaRPr lang="en-US" altLang="en-US" b="1" dirty="0">
              <a:solidFill>
                <a:srgbClr val="3366FF"/>
              </a:solidFill>
            </a:endParaRPr>
          </a:p>
          <a:p>
            <a:r>
              <a:rPr lang="en-US" altLang="en-US" b="1" dirty="0">
                <a:solidFill>
                  <a:srgbClr val="006699"/>
                </a:solidFill>
                <a:latin typeface="+mj-lt"/>
              </a:rPr>
              <a:t>Internal</a:t>
            </a:r>
            <a:r>
              <a:rPr lang="en-US" altLang="en-US" b="1" dirty="0">
                <a:solidFill>
                  <a:srgbClr val="3366FF"/>
                </a:solidFill>
              </a:rPr>
              <a:t> </a:t>
            </a:r>
            <a:r>
              <a:rPr lang="en-US" altLang="en-US" b="1" dirty="0">
                <a:solidFill>
                  <a:srgbClr val="006699"/>
                </a:solidFill>
                <a:latin typeface="+mj-lt"/>
              </a:rPr>
              <a:t>Fragmentation</a:t>
            </a:r>
            <a:r>
              <a:rPr lang="en-US" altLang="en-US" dirty="0">
                <a:solidFill>
                  <a:srgbClr val="3366FF"/>
                </a:solidFill>
              </a:rPr>
              <a:t> </a:t>
            </a:r>
            <a:r>
              <a:rPr lang="en-US" altLang="en-US" dirty="0"/>
              <a:t>– allocated memory may be slightly larger than requested memory; this size difference is memory internal to a partition, but not being used</a:t>
            </a:r>
          </a:p>
          <a:p>
            <a:r>
              <a:rPr lang="en-US" altLang="en-US" dirty="0"/>
              <a:t>First fit analysis reveals that given </a:t>
            </a:r>
            <a:r>
              <a:rPr lang="en-US" altLang="en-US" i="1" dirty="0"/>
              <a:t>N</a:t>
            </a:r>
            <a:r>
              <a:rPr lang="en-US" altLang="en-US" dirty="0"/>
              <a:t> blocks allocated, 0.5 </a:t>
            </a:r>
            <a:r>
              <a:rPr lang="en-US" altLang="en-US" i="1" dirty="0"/>
              <a:t>N</a:t>
            </a:r>
            <a:r>
              <a:rPr lang="en-US" altLang="en-US" dirty="0"/>
              <a:t> blocks lost to fragmentation</a:t>
            </a:r>
          </a:p>
          <a:p>
            <a:pPr lvl="1"/>
            <a:r>
              <a:rPr lang="en-US" altLang="en-US" dirty="0"/>
              <a:t>1/3 may be unusable -&gt; </a:t>
            </a:r>
            <a:r>
              <a:rPr lang="en-US" altLang="en-US" b="1" dirty="0">
                <a:solidFill>
                  <a:srgbClr val="006699"/>
                </a:solidFill>
                <a:latin typeface="+mj-lt"/>
              </a:rPr>
              <a:t>50-percent</a:t>
            </a:r>
            <a:r>
              <a:rPr lang="en-US" altLang="en-US" b="1" dirty="0">
                <a:solidFill>
                  <a:srgbClr val="3366FF"/>
                </a:solidFill>
              </a:rPr>
              <a:t> </a:t>
            </a:r>
            <a:r>
              <a:rPr lang="en-US" altLang="en-US" b="1" dirty="0">
                <a:solidFill>
                  <a:srgbClr val="006699"/>
                </a:solidFill>
                <a:latin typeface="+mj-lt"/>
              </a:rPr>
              <a:t>rule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F08491A6-3C3E-4138-B669-0D4F9036684F}"/>
              </a:ext>
            </a:extLst>
          </p:cNvPr>
          <p:cNvSpPr>
            <a:spLocks noGrp="1"/>
          </p:cNvSpPr>
          <p:nvPr>
            <p:ph type="title"/>
          </p:nvPr>
        </p:nvSpPr>
        <p:spPr>
          <a:xfrm>
            <a:off x="457200" y="248493"/>
            <a:ext cx="8229600" cy="576263"/>
          </a:xfrm>
        </p:spPr>
        <p:txBody>
          <a:bodyPr/>
          <a:lstStyle/>
          <a:p>
            <a:r>
              <a:rPr lang="en-US" altLang="en-US" dirty="0"/>
              <a:t>Fragmentation (Cont.)</a:t>
            </a:r>
          </a:p>
        </p:txBody>
      </p:sp>
      <p:sp>
        <p:nvSpPr>
          <p:cNvPr id="24579" name="Content Placeholder 2">
            <a:extLst>
              <a:ext uri="{FF2B5EF4-FFF2-40B4-BE49-F238E27FC236}">
                <a16:creationId xmlns:a16="http://schemas.microsoft.com/office/drawing/2014/main" id="{73A91733-AB03-41FF-84D0-DFF0EF0FE2D4}"/>
              </a:ext>
            </a:extLst>
          </p:cNvPr>
          <p:cNvSpPr>
            <a:spLocks noGrp="1"/>
          </p:cNvSpPr>
          <p:nvPr>
            <p:ph idx="1"/>
          </p:nvPr>
        </p:nvSpPr>
        <p:spPr>
          <a:xfrm>
            <a:off x="849086" y="1154113"/>
            <a:ext cx="7651102" cy="4530725"/>
          </a:xfrm>
        </p:spPr>
        <p:txBody>
          <a:bodyPr/>
          <a:lstStyle/>
          <a:p>
            <a:r>
              <a:rPr lang="en-US" altLang="en-US" dirty="0"/>
              <a:t>Reduce external fragmentation by </a:t>
            </a:r>
            <a:r>
              <a:rPr lang="en-US" altLang="en-US" b="1" dirty="0">
                <a:solidFill>
                  <a:srgbClr val="006699"/>
                </a:solidFill>
                <a:latin typeface="+mj-lt"/>
              </a:rPr>
              <a:t>compaction</a:t>
            </a:r>
          </a:p>
          <a:p>
            <a:pPr lvl="1"/>
            <a:r>
              <a:rPr lang="en-US" altLang="en-US" dirty="0"/>
              <a:t>Shuffle memory contents to place all free memory together in one large block</a:t>
            </a:r>
          </a:p>
          <a:p>
            <a:pPr lvl="1"/>
            <a:r>
              <a:rPr lang="en-US" altLang="en-US" dirty="0"/>
              <a:t>Compaction is possible </a:t>
            </a:r>
            <a:r>
              <a:rPr lang="en-US" altLang="en-US" i="1" dirty="0"/>
              <a:t>only</a:t>
            </a:r>
            <a:r>
              <a:rPr lang="en-US" altLang="en-US" dirty="0"/>
              <a:t> if relocation is dynamic, and is done at execution time</a:t>
            </a:r>
          </a:p>
          <a:p>
            <a:pPr lvl="1"/>
            <a:r>
              <a:rPr lang="en-US" altLang="en-US" dirty="0"/>
              <a:t>I/O problem</a:t>
            </a:r>
          </a:p>
          <a:p>
            <a:pPr lvl="2"/>
            <a:r>
              <a:rPr lang="en-US" altLang="en-US" dirty="0"/>
              <a:t>Latch job in memory while it is involved in I/O</a:t>
            </a:r>
          </a:p>
          <a:p>
            <a:pPr lvl="2"/>
            <a:r>
              <a:rPr lang="en-US" altLang="en-US" dirty="0"/>
              <a:t>Do I/O only into OS buffers</a:t>
            </a:r>
          </a:p>
          <a:p>
            <a:r>
              <a:rPr lang="en-US" altLang="en-US" dirty="0"/>
              <a:t>Now consider that backing store has same fragmentation problems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EEC91868-28F3-40BE-940F-AEB64B1831A7}"/>
              </a:ext>
            </a:extLst>
          </p:cNvPr>
          <p:cNvSpPr>
            <a:spLocks noGrp="1" noChangeArrowheads="1"/>
          </p:cNvSpPr>
          <p:nvPr>
            <p:ph type="title"/>
          </p:nvPr>
        </p:nvSpPr>
        <p:spPr/>
        <p:txBody>
          <a:bodyPr/>
          <a:lstStyle/>
          <a:p>
            <a:r>
              <a:rPr lang="en-US" altLang="en-US" dirty="0"/>
              <a:t>Second Memory Allocation: Paging</a:t>
            </a:r>
          </a:p>
        </p:txBody>
      </p:sp>
      <p:sp>
        <p:nvSpPr>
          <p:cNvPr id="52227" name="Rectangle 3">
            <a:extLst>
              <a:ext uri="{FF2B5EF4-FFF2-40B4-BE49-F238E27FC236}">
                <a16:creationId xmlns:a16="http://schemas.microsoft.com/office/drawing/2014/main" id="{19E6FED9-3AB1-4AF7-8CBF-A11BAA7DF6B4}"/>
              </a:ext>
            </a:extLst>
          </p:cNvPr>
          <p:cNvSpPr>
            <a:spLocks noGrp="1" noChangeArrowheads="1"/>
          </p:cNvSpPr>
          <p:nvPr>
            <p:ph type="body" idx="1"/>
          </p:nvPr>
        </p:nvSpPr>
        <p:spPr>
          <a:xfrm>
            <a:off x="304800" y="862013"/>
            <a:ext cx="4540250" cy="5629275"/>
          </a:xfrm>
        </p:spPr>
        <p:txBody>
          <a:bodyPr/>
          <a:lstStyle/>
          <a:p>
            <a:r>
              <a:rPr lang="en-US" altLang="zh-TW" sz="2000" dirty="0"/>
              <a:t>A memory-management scheme where the physical address space of a process can be </a:t>
            </a:r>
            <a:r>
              <a:rPr lang="en-US" altLang="zh-TW" sz="2000" b="1" dirty="0">
                <a:solidFill>
                  <a:srgbClr val="FF0000"/>
                </a:solidFill>
              </a:rPr>
              <a:t>noncontiguous</a:t>
            </a:r>
            <a:endParaRPr lang="en-US" altLang="zh-TW" sz="2000" dirty="0">
              <a:solidFill>
                <a:srgbClr val="FF0000"/>
              </a:solidFill>
            </a:endParaRPr>
          </a:p>
          <a:p>
            <a:pPr lvl="1"/>
            <a:r>
              <a:rPr lang="en-US" altLang="zh-TW" sz="2000" dirty="0">
                <a:ea typeface="ＭＳ Ｐゴシック" panose="020B0600070205080204" pitchFamily="34" charset="-128"/>
              </a:rPr>
              <a:t>It is used in most operating systems.</a:t>
            </a:r>
          </a:p>
          <a:p>
            <a:r>
              <a:rPr lang="en-US" altLang="zh-TW" sz="2000" dirty="0"/>
              <a:t>Breaks the p</a:t>
            </a:r>
            <a:r>
              <a:rPr lang="en-US" altLang="zh-TW" sz="2000" dirty="0">
                <a:ea typeface="ＭＳ Ｐゴシック" panose="020B0600070205080204" pitchFamily="34" charset="-128"/>
              </a:rPr>
              <a:t>hysical memory into </a:t>
            </a:r>
            <a:r>
              <a:rPr lang="en-US" altLang="zh-TW" sz="2000" dirty="0">
                <a:solidFill>
                  <a:srgbClr val="CC6600"/>
                </a:solidFill>
                <a:ea typeface="ＭＳ Ｐゴシック" panose="020B0600070205080204" pitchFamily="34" charset="-128"/>
              </a:rPr>
              <a:t>fixed-sized blocks</a:t>
            </a:r>
            <a:r>
              <a:rPr lang="en-US" altLang="zh-TW" sz="2000" dirty="0">
                <a:ea typeface="ＭＳ Ｐゴシック" panose="020B0600070205080204" pitchFamily="34" charset="-128"/>
              </a:rPr>
              <a:t> called </a:t>
            </a:r>
            <a:r>
              <a:rPr lang="en-US" altLang="zh-TW" sz="2000" b="1" i="1" dirty="0">
                <a:solidFill>
                  <a:srgbClr val="FF0000"/>
                </a:solidFill>
                <a:ea typeface="ＭＳ Ｐゴシック" panose="020B0600070205080204" pitchFamily="34" charset="-128"/>
              </a:rPr>
              <a:t>frames</a:t>
            </a:r>
            <a:r>
              <a:rPr lang="en-US" altLang="zh-TW" sz="2000" dirty="0">
                <a:solidFill>
                  <a:srgbClr val="FF0000"/>
                </a:solidFill>
                <a:ea typeface="ＭＳ Ｐゴシック" panose="020B0600070205080204" pitchFamily="34" charset="-128"/>
              </a:rPr>
              <a:t>.</a:t>
            </a:r>
          </a:p>
          <a:p>
            <a:r>
              <a:rPr lang="en-US" altLang="zh-TW" sz="2000" dirty="0">
                <a:ea typeface="ＭＳ Ｐゴシック" panose="020B0600070205080204" pitchFamily="34" charset="-128"/>
              </a:rPr>
              <a:t>Break the logical address space of  process  into </a:t>
            </a:r>
            <a:r>
              <a:rPr lang="en-US" altLang="zh-TW" sz="2000" dirty="0">
                <a:solidFill>
                  <a:srgbClr val="CC6600"/>
                </a:solidFill>
                <a:ea typeface="ＭＳ Ｐゴシック" panose="020B0600070205080204" pitchFamily="34" charset="-128"/>
              </a:rPr>
              <a:t>blocks of the same size</a:t>
            </a:r>
            <a:r>
              <a:rPr lang="en-US" altLang="zh-TW" sz="2000" dirty="0">
                <a:ea typeface="ＭＳ Ｐゴシック" panose="020B0600070205080204" pitchFamily="34" charset="-128"/>
              </a:rPr>
              <a:t> called </a:t>
            </a:r>
            <a:r>
              <a:rPr lang="en-US" altLang="zh-TW" sz="2000" b="1" i="1" dirty="0">
                <a:solidFill>
                  <a:srgbClr val="FF0000"/>
                </a:solidFill>
                <a:ea typeface="ＭＳ Ｐゴシック" panose="020B0600070205080204" pitchFamily="34" charset="-128"/>
              </a:rPr>
              <a:t>pages</a:t>
            </a:r>
            <a:r>
              <a:rPr lang="en-US" altLang="zh-TW" sz="2000" dirty="0">
                <a:ea typeface="ＭＳ Ｐゴシック" panose="020B0600070205080204" pitchFamily="34" charset="-128"/>
              </a:rPr>
              <a:t>.</a:t>
            </a:r>
          </a:p>
          <a:p>
            <a:r>
              <a:rPr lang="en-US" altLang="zh-TW" sz="2000" dirty="0">
                <a:ea typeface="ＭＳ Ｐゴシック" panose="020B0600070205080204" pitchFamily="34" charset="-128"/>
              </a:rPr>
              <a:t>Maps pages to frames</a:t>
            </a:r>
            <a:endParaRPr lang="en-US" altLang="en-US" sz="2400" dirty="0"/>
          </a:p>
        </p:txBody>
      </p:sp>
      <p:pic>
        <p:nvPicPr>
          <p:cNvPr id="174086" name="Picture 6">
            <a:extLst>
              <a:ext uri="{FF2B5EF4-FFF2-40B4-BE49-F238E27FC236}">
                <a16:creationId xmlns:a16="http://schemas.microsoft.com/office/drawing/2014/main" id="{BDFC9B3F-AFA7-405A-B46D-B9C1525662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391" t="623" r="10611" b="951"/>
          <a:stretch>
            <a:fillRect/>
          </a:stretch>
        </p:blipFill>
        <p:spPr bwMode="auto">
          <a:xfrm>
            <a:off x="4845050" y="1960563"/>
            <a:ext cx="4083050" cy="3816350"/>
          </a:xfrm>
          <a:prstGeom prst="rect">
            <a:avLst/>
          </a:prstGeom>
          <a:noFill/>
          <a:ln w="38100" cmpd="dbl">
            <a:solidFill>
              <a:srgbClr val="CC6600"/>
            </a:solidFill>
            <a:miter lim="800000"/>
            <a:headEnd/>
            <a:tailEnd/>
          </a:ln>
          <a:extLst>
            <a:ext uri="{909E8E84-426E-40DD-AFC4-6F175D3DCCD1}">
              <a14:hiddenFill xmlns:a14="http://schemas.microsoft.com/office/drawing/2010/main">
                <a:solidFill>
                  <a:srgbClr val="FFFFFF"/>
                </a:solidFill>
              </a14:hiddenFill>
            </a:ext>
          </a:extLst>
        </p:spPr>
      </p:pic>
      <p:sp>
        <p:nvSpPr>
          <p:cNvPr id="174087" name="Rectangle 7">
            <a:extLst>
              <a:ext uri="{FF2B5EF4-FFF2-40B4-BE49-F238E27FC236}">
                <a16:creationId xmlns:a16="http://schemas.microsoft.com/office/drawing/2014/main" id="{24073CD4-1FF6-4E27-B8B5-F1879713CD7C}"/>
              </a:ext>
            </a:extLst>
          </p:cNvPr>
          <p:cNvSpPr>
            <a:spLocks noChangeArrowheads="1"/>
          </p:cNvSpPr>
          <p:nvPr/>
        </p:nvSpPr>
        <p:spPr bwMode="auto">
          <a:xfrm>
            <a:off x="6156325" y="2133600"/>
            <a:ext cx="1368425" cy="1800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endParaRPr lang="en-US" altLang="en-US"/>
          </a:p>
        </p:txBody>
      </p:sp>
      <p:sp>
        <p:nvSpPr>
          <p:cNvPr id="52230" name="Line 9">
            <a:extLst>
              <a:ext uri="{FF2B5EF4-FFF2-40B4-BE49-F238E27FC236}">
                <a16:creationId xmlns:a16="http://schemas.microsoft.com/office/drawing/2014/main" id="{5CFD6A6B-76F1-4F20-9A53-93ECD31DBC74}"/>
              </a:ext>
            </a:extLst>
          </p:cNvPr>
          <p:cNvSpPr>
            <a:spLocks noChangeShapeType="1"/>
          </p:cNvSpPr>
          <p:nvPr/>
        </p:nvSpPr>
        <p:spPr bwMode="auto">
          <a:xfrm>
            <a:off x="5348288" y="2755900"/>
            <a:ext cx="2717800" cy="1114425"/>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2231" name="Line 11">
            <a:extLst>
              <a:ext uri="{FF2B5EF4-FFF2-40B4-BE49-F238E27FC236}">
                <a16:creationId xmlns:a16="http://schemas.microsoft.com/office/drawing/2014/main" id="{C5E76097-936D-4514-B813-342A04258A27}"/>
              </a:ext>
            </a:extLst>
          </p:cNvPr>
          <p:cNvSpPr>
            <a:spLocks noChangeShapeType="1"/>
          </p:cNvSpPr>
          <p:nvPr/>
        </p:nvSpPr>
        <p:spPr bwMode="auto">
          <a:xfrm>
            <a:off x="5348288" y="3155950"/>
            <a:ext cx="2643187" cy="401638"/>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2232" name="Line 12">
            <a:extLst>
              <a:ext uri="{FF2B5EF4-FFF2-40B4-BE49-F238E27FC236}">
                <a16:creationId xmlns:a16="http://schemas.microsoft.com/office/drawing/2014/main" id="{26B55B64-6D63-409A-9CBE-52F7F0DB6130}"/>
              </a:ext>
            </a:extLst>
          </p:cNvPr>
          <p:cNvSpPr>
            <a:spLocks noChangeShapeType="1"/>
          </p:cNvSpPr>
          <p:nvPr/>
        </p:nvSpPr>
        <p:spPr bwMode="auto">
          <a:xfrm>
            <a:off x="5360988" y="3570288"/>
            <a:ext cx="2705100" cy="1477962"/>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52233" name="Line 13">
            <a:extLst>
              <a:ext uri="{FF2B5EF4-FFF2-40B4-BE49-F238E27FC236}">
                <a16:creationId xmlns:a16="http://schemas.microsoft.com/office/drawing/2014/main" id="{5BB760FD-319C-46D0-9845-2AC413E52FAE}"/>
              </a:ext>
            </a:extLst>
          </p:cNvPr>
          <p:cNvSpPr>
            <a:spLocks noChangeShapeType="1"/>
          </p:cNvSpPr>
          <p:nvPr/>
        </p:nvSpPr>
        <p:spPr bwMode="auto">
          <a:xfrm>
            <a:off x="5360988" y="2430463"/>
            <a:ext cx="2717800" cy="325437"/>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nodeType="withEffect">
                                  <p:stCondLst>
                                    <p:cond delay="0"/>
                                  </p:stCondLst>
                                  <p:childTnLst>
                                    <p:set>
                                      <p:cBhvr>
                                        <p:cTn id="6" dur="1" fill="hold">
                                          <p:stCondLst>
                                            <p:cond delay="0"/>
                                          </p:stCondLst>
                                        </p:cTn>
                                        <p:tgtEl>
                                          <p:spTgt spid="174086"/>
                                        </p:tgtEl>
                                        <p:attrNameLst>
                                          <p:attrName>style.visibility</p:attrName>
                                        </p:attrNameLst>
                                      </p:cBhvr>
                                      <p:to>
                                        <p:strVal val="visible"/>
                                      </p:to>
                                    </p:set>
                                    <p:animEffect transition="in" filter="box(in)">
                                      <p:cBhvr>
                                        <p:cTn id="7" dur="500"/>
                                        <p:tgtEl>
                                          <p:spTgt spid="174086"/>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174087"/>
                                        </p:tgtEl>
                                        <p:attrNameLst>
                                          <p:attrName>style.visibility</p:attrName>
                                        </p:attrNameLst>
                                      </p:cBhvr>
                                      <p:to>
                                        <p:strVal val="visible"/>
                                      </p:to>
                                    </p:set>
                                    <p:animEffect transition="in" filter="box(in)">
                                      <p:cBhvr>
                                        <p:cTn id="10" dur="500"/>
                                        <p:tgtEl>
                                          <p:spTgt spid="1740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26">
            <a:extLst>
              <a:ext uri="{FF2B5EF4-FFF2-40B4-BE49-F238E27FC236}">
                <a16:creationId xmlns:a16="http://schemas.microsoft.com/office/drawing/2014/main" id="{FBA8FF70-538E-42CC-9DCC-DEE9B49F8604}"/>
              </a:ext>
            </a:extLst>
          </p:cNvPr>
          <p:cNvSpPr>
            <a:spLocks noGrp="1" noChangeArrowheads="1"/>
          </p:cNvSpPr>
          <p:nvPr>
            <p:ph type="title"/>
          </p:nvPr>
        </p:nvSpPr>
        <p:spPr/>
        <p:txBody>
          <a:bodyPr/>
          <a:lstStyle/>
          <a:p>
            <a:pPr eaLnBrk="1" hangingPunct="1"/>
            <a:r>
              <a:rPr lang="en-US" altLang="en-US"/>
              <a:t>Paging</a:t>
            </a:r>
          </a:p>
        </p:txBody>
      </p:sp>
      <p:sp>
        <p:nvSpPr>
          <p:cNvPr id="53251" name="Rectangle 1027">
            <a:extLst>
              <a:ext uri="{FF2B5EF4-FFF2-40B4-BE49-F238E27FC236}">
                <a16:creationId xmlns:a16="http://schemas.microsoft.com/office/drawing/2014/main" id="{B6F9E768-DEE8-4D98-B7D4-36C49E624064}"/>
              </a:ext>
            </a:extLst>
          </p:cNvPr>
          <p:cNvSpPr>
            <a:spLocks noGrp="1" noChangeArrowheads="1"/>
          </p:cNvSpPr>
          <p:nvPr>
            <p:ph type="body" idx="1"/>
          </p:nvPr>
        </p:nvSpPr>
        <p:spPr>
          <a:xfrm>
            <a:off x="342900" y="973138"/>
            <a:ext cx="8650288" cy="5402262"/>
          </a:xfrm>
        </p:spPr>
        <p:txBody>
          <a:bodyPr/>
          <a:lstStyle/>
          <a:p>
            <a:r>
              <a:rPr lang="en-US" altLang="en-US" dirty="0"/>
              <a:t>Usually, the size of physical memory frames is a power of 2, between 512 bytes and 16MB</a:t>
            </a:r>
          </a:p>
          <a:p>
            <a:r>
              <a:rPr lang="en-US" altLang="en-US" dirty="0"/>
              <a:t>To load a process of  </a:t>
            </a:r>
            <a:r>
              <a:rPr lang="en-US" altLang="en-US" i="1" dirty="0">
                <a:solidFill>
                  <a:srgbClr val="CC6600"/>
                </a:solidFill>
              </a:rPr>
              <a:t>n</a:t>
            </a:r>
            <a:r>
              <a:rPr lang="en-US" altLang="en-US" dirty="0"/>
              <a:t> logical pages, the OS must find  </a:t>
            </a:r>
            <a:r>
              <a:rPr lang="en-US" altLang="en-US" i="1" dirty="0">
                <a:solidFill>
                  <a:srgbClr val="CC6600"/>
                </a:solidFill>
              </a:rPr>
              <a:t>n</a:t>
            </a:r>
            <a:r>
              <a:rPr lang="en-US" altLang="en-US" dirty="0"/>
              <a:t> free frames (not necessarily contiguous) and load </a:t>
            </a:r>
            <a:r>
              <a:rPr lang="en-US" altLang="en-US"/>
              <a:t>the process </a:t>
            </a:r>
            <a:r>
              <a:rPr lang="en-US" altLang="en-US" dirty="0"/>
              <a:t>in those frames</a:t>
            </a:r>
          </a:p>
          <a:p>
            <a:pPr>
              <a:buFont typeface="Monotype Sorts" charset="2"/>
              <a:buNone/>
            </a:pPr>
            <a:endParaRPr lang="en-US" altLang="en-US" dirty="0"/>
          </a:p>
        </p:txBody>
      </p:sp>
      <p:pic>
        <p:nvPicPr>
          <p:cNvPr id="4" name="Picture 1030">
            <a:extLst>
              <a:ext uri="{FF2B5EF4-FFF2-40B4-BE49-F238E27FC236}">
                <a16:creationId xmlns:a16="http://schemas.microsoft.com/office/drawing/2014/main" id="{1022D992-960D-44BC-B12A-6D4E70870B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4713" y="2710893"/>
            <a:ext cx="4014787" cy="3750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3908A5F2-632C-465F-80F9-AAAB05260600}"/>
              </a:ext>
            </a:extLst>
          </p:cNvPr>
          <p:cNvSpPr txBox="1">
            <a:spLocks/>
          </p:cNvSpPr>
          <p:nvPr/>
        </p:nvSpPr>
        <p:spPr bwMode="auto">
          <a:xfrm>
            <a:off x="688861" y="3080662"/>
            <a:ext cx="2051277" cy="3010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r>
              <a:rPr lang="en-US" altLang="en-US" dirty="0"/>
              <a:t>A </a:t>
            </a:r>
            <a:r>
              <a:rPr lang="en-US" altLang="en-US" dirty="0">
                <a:solidFill>
                  <a:srgbClr val="FF0000"/>
                </a:solidFill>
              </a:rPr>
              <a:t>page table</a:t>
            </a:r>
            <a:r>
              <a:rPr lang="en-US" altLang="en-US" dirty="0"/>
              <a:t> translates logical to physical addresses</a:t>
            </a:r>
          </a:p>
        </p:txBody>
      </p:sp>
      <p:sp>
        <p:nvSpPr>
          <p:cNvPr id="6" name="Line 4">
            <a:extLst>
              <a:ext uri="{FF2B5EF4-FFF2-40B4-BE49-F238E27FC236}">
                <a16:creationId xmlns:a16="http://schemas.microsoft.com/office/drawing/2014/main" id="{6669F917-CEF0-47D8-93A6-63B3DEBD109C}"/>
              </a:ext>
            </a:extLst>
          </p:cNvPr>
          <p:cNvSpPr>
            <a:spLocks noChangeShapeType="1"/>
          </p:cNvSpPr>
          <p:nvPr/>
        </p:nvSpPr>
        <p:spPr bwMode="auto">
          <a:xfrm flipH="1" flipV="1">
            <a:off x="5422106" y="4598987"/>
            <a:ext cx="3175" cy="1285875"/>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C0C38B97-7795-4DED-B696-8AD40F968EA5}"/>
              </a:ext>
            </a:extLst>
          </p:cNvPr>
          <p:cNvSpPr>
            <a:spLocks noGrp="1" noChangeArrowheads="1"/>
          </p:cNvSpPr>
          <p:nvPr>
            <p:ph type="title"/>
          </p:nvPr>
        </p:nvSpPr>
        <p:spPr>
          <a:xfrm>
            <a:off x="1006475" y="214313"/>
            <a:ext cx="7743825" cy="576262"/>
          </a:xfrm>
        </p:spPr>
        <p:txBody>
          <a:bodyPr/>
          <a:lstStyle/>
          <a:p>
            <a:pPr eaLnBrk="1" hangingPunct="1"/>
            <a:r>
              <a:rPr lang="en-US" altLang="en-US" dirty="0"/>
              <a:t>Chapter 9:  Memory Management</a:t>
            </a:r>
          </a:p>
        </p:txBody>
      </p:sp>
      <p:sp>
        <p:nvSpPr>
          <p:cNvPr id="4099" name="Rectangle 3">
            <a:extLst>
              <a:ext uri="{FF2B5EF4-FFF2-40B4-BE49-F238E27FC236}">
                <a16:creationId xmlns:a16="http://schemas.microsoft.com/office/drawing/2014/main" id="{9427F6F0-7B2E-46E8-AA4D-0BCC9683CECC}"/>
              </a:ext>
            </a:extLst>
          </p:cNvPr>
          <p:cNvSpPr>
            <a:spLocks noGrp="1" noChangeArrowheads="1"/>
          </p:cNvSpPr>
          <p:nvPr>
            <p:ph type="body" idx="1"/>
          </p:nvPr>
        </p:nvSpPr>
        <p:spPr>
          <a:xfrm>
            <a:off x="821094" y="1203325"/>
            <a:ext cx="7678381" cy="4483100"/>
          </a:xfrm>
        </p:spPr>
        <p:txBody>
          <a:bodyPr/>
          <a:lstStyle/>
          <a:p>
            <a:r>
              <a:rPr lang="en-US" altLang="en-US" dirty="0"/>
              <a:t>Background</a:t>
            </a:r>
          </a:p>
          <a:p>
            <a:r>
              <a:rPr lang="en-US" altLang="en-US" dirty="0"/>
              <a:t>Contiguous Memory Allocation</a:t>
            </a:r>
          </a:p>
          <a:p>
            <a:r>
              <a:rPr lang="en-US" altLang="en-US" dirty="0"/>
              <a:t>Paging</a:t>
            </a:r>
          </a:p>
          <a:p>
            <a:r>
              <a:rPr lang="en-US" altLang="en-US" dirty="0"/>
              <a:t>Structure of the Page Table</a:t>
            </a:r>
          </a:p>
          <a:p>
            <a:r>
              <a:rPr lang="en-US" altLang="en-US" dirty="0"/>
              <a:t>Swapping</a:t>
            </a:r>
          </a:p>
          <a:p>
            <a:r>
              <a:rPr lang="en-US" altLang="en-US" dirty="0"/>
              <a:t>Example: The Intel 32 and 64-bit Architectures</a:t>
            </a:r>
          </a:p>
          <a:p>
            <a:r>
              <a:rPr lang="en-US" altLang="en-US" dirty="0"/>
              <a:t>Example: ARMv8 Architecture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026">
            <a:extLst>
              <a:ext uri="{FF2B5EF4-FFF2-40B4-BE49-F238E27FC236}">
                <a16:creationId xmlns:a16="http://schemas.microsoft.com/office/drawing/2014/main" id="{2F7F7EAA-88CF-4F4F-8E79-4075B92C01C9}"/>
              </a:ext>
            </a:extLst>
          </p:cNvPr>
          <p:cNvSpPr>
            <a:spLocks noGrp="1" noChangeArrowheads="1"/>
          </p:cNvSpPr>
          <p:nvPr>
            <p:ph type="title"/>
          </p:nvPr>
        </p:nvSpPr>
        <p:spPr/>
        <p:txBody>
          <a:bodyPr/>
          <a:lstStyle/>
          <a:p>
            <a:pPr eaLnBrk="1" hangingPunct="1"/>
            <a:r>
              <a:rPr lang="en-US" altLang="en-US"/>
              <a:t>Address Translation Scheme</a:t>
            </a:r>
          </a:p>
        </p:txBody>
      </p:sp>
      <p:sp>
        <p:nvSpPr>
          <p:cNvPr id="55299" name="Rectangle 1027">
            <a:extLst>
              <a:ext uri="{FF2B5EF4-FFF2-40B4-BE49-F238E27FC236}">
                <a16:creationId xmlns:a16="http://schemas.microsoft.com/office/drawing/2014/main" id="{E7C550A0-452F-4670-9F4F-334D085EB7B2}"/>
              </a:ext>
            </a:extLst>
          </p:cNvPr>
          <p:cNvSpPr>
            <a:spLocks noGrp="1" noChangeArrowheads="1"/>
          </p:cNvSpPr>
          <p:nvPr>
            <p:ph type="body" idx="1"/>
          </p:nvPr>
        </p:nvSpPr>
        <p:spPr>
          <a:xfrm>
            <a:off x="260350" y="890588"/>
            <a:ext cx="8883650" cy="3908425"/>
          </a:xfrm>
        </p:spPr>
        <p:txBody>
          <a:bodyPr/>
          <a:lstStyle/>
          <a:p>
            <a:pPr>
              <a:lnSpc>
                <a:spcPct val="90000"/>
              </a:lnSpc>
            </a:pPr>
            <a:r>
              <a:rPr lang="en-US" altLang="en-US" dirty="0"/>
              <a:t>Logical address space of a process is 2</a:t>
            </a:r>
            <a:r>
              <a:rPr lang="en-US" altLang="en-US" i="1" baseline="30000" dirty="0"/>
              <a:t>m </a:t>
            </a:r>
            <a:r>
              <a:rPr lang="en-US" altLang="en-US" dirty="0"/>
              <a:t>and the logical address space of a page is </a:t>
            </a:r>
            <a:r>
              <a:rPr lang="en-US" altLang="en-US" baseline="30000" dirty="0"/>
              <a:t> </a:t>
            </a:r>
            <a:r>
              <a:rPr lang="en-US" altLang="en-US" i="1" dirty="0"/>
              <a:t>2</a:t>
            </a:r>
            <a:r>
              <a:rPr lang="en-US" altLang="en-US" baseline="30000" dirty="0"/>
              <a:t>n</a:t>
            </a:r>
            <a:endParaRPr lang="en-US" altLang="en-US" dirty="0"/>
          </a:p>
          <a:p>
            <a:pPr>
              <a:lnSpc>
                <a:spcPct val="90000"/>
              </a:lnSpc>
            </a:pPr>
            <a:r>
              <a:rPr lang="en-US" altLang="en-US" dirty="0"/>
              <a:t>Addresses generated by CPU, which are in the range between 0 and  2</a:t>
            </a:r>
            <a:r>
              <a:rPr lang="en-US" altLang="en-US" baseline="30000" dirty="0"/>
              <a:t>m </a:t>
            </a:r>
            <a:r>
              <a:rPr lang="en-US" altLang="en-US" dirty="0"/>
              <a:t>,such as</a:t>
            </a:r>
            <a:r>
              <a:rPr lang="en-US" altLang="en-US" baseline="30000" dirty="0"/>
              <a:t> </a:t>
            </a:r>
            <a:r>
              <a:rPr lang="en-US" altLang="en-US" dirty="0"/>
              <a:t>(1010110011) are divided into:</a:t>
            </a:r>
          </a:p>
          <a:p>
            <a:pPr lvl="1">
              <a:lnSpc>
                <a:spcPct val="90000"/>
              </a:lnSpc>
            </a:pPr>
            <a:r>
              <a:rPr lang="en-US" altLang="en-US" b="1" dirty="0">
                <a:solidFill>
                  <a:srgbClr val="3366FF"/>
                </a:solidFill>
                <a:ea typeface="ＭＳ Ｐゴシック" panose="020B0600070205080204" pitchFamily="34" charset="-128"/>
              </a:rPr>
              <a:t>Page number (</a:t>
            </a:r>
            <a:r>
              <a:rPr lang="en-US" altLang="en-US" b="1" i="1" dirty="0">
                <a:solidFill>
                  <a:srgbClr val="3366FF"/>
                </a:solidFill>
                <a:ea typeface="ＭＳ Ｐゴシック" panose="020B0600070205080204" pitchFamily="34" charset="-128"/>
              </a:rPr>
              <a:t>p</a:t>
            </a:r>
            <a:r>
              <a:rPr lang="en-US" altLang="en-US" b="1" dirty="0">
                <a:solidFill>
                  <a:srgbClr val="3366FF"/>
                </a:solidFill>
                <a:ea typeface="ＭＳ Ｐゴシック" panose="020B0600070205080204" pitchFamily="34" charset="-128"/>
              </a:rPr>
              <a:t>)</a:t>
            </a:r>
            <a:r>
              <a:rPr lang="en-US" altLang="en-US" dirty="0">
                <a:solidFill>
                  <a:srgbClr val="3366FF"/>
                </a:solidFill>
                <a:ea typeface="ＭＳ Ｐゴシック" panose="020B0600070205080204" pitchFamily="34" charset="-128"/>
              </a:rPr>
              <a:t>: </a:t>
            </a:r>
            <a:r>
              <a:rPr lang="en-US" altLang="en-US" dirty="0">
                <a:ea typeface="ＭＳ Ｐゴシック" panose="020B0600070205080204" pitchFamily="34" charset="-128"/>
              </a:rPr>
              <a:t> m-n bits (</a:t>
            </a:r>
            <a:r>
              <a:rPr lang="en-US" altLang="en-US" dirty="0">
                <a:solidFill>
                  <a:srgbClr val="FF0000"/>
                </a:solidFill>
                <a:ea typeface="ＭＳ Ｐゴシック" panose="020B0600070205080204" pitchFamily="34" charset="-128"/>
              </a:rPr>
              <a:t>101011</a:t>
            </a:r>
            <a:r>
              <a:rPr lang="en-US" altLang="en-US" dirty="0">
                <a:ea typeface="ＭＳ Ｐゴシック" panose="020B0600070205080204" pitchFamily="34" charset="-128"/>
              </a:rPr>
              <a:t>0011) used as an index into a </a:t>
            </a:r>
            <a:r>
              <a:rPr lang="en-US" altLang="en-US" i="1" dirty="0">
                <a:ea typeface="ＭＳ Ｐゴシック" panose="020B0600070205080204" pitchFamily="34" charset="-128"/>
              </a:rPr>
              <a:t>page</a:t>
            </a:r>
            <a:r>
              <a:rPr lang="en-US" altLang="en-US" dirty="0">
                <a:ea typeface="ＭＳ Ｐゴシック" panose="020B0600070205080204" pitchFamily="34" charset="-128"/>
              </a:rPr>
              <a:t> </a:t>
            </a:r>
            <a:r>
              <a:rPr lang="en-US" altLang="en-US" i="1" dirty="0">
                <a:ea typeface="ＭＳ Ｐゴシック" panose="020B0600070205080204" pitchFamily="34" charset="-128"/>
              </a:rPr>
              <a:t>table</a:t>
            </a:r>
            <a:r>
              <a:rPr lang="en-US" altLang="en-US" dirty="0">
                <a:ea typeface="ＭＳ Ｐゴシック" panose="020B0600070205080204" pitchFamily="34" charset="-128"/>
              </a:rPr>
              <a:t> which contains base address of each page in physical memory</a:t>
            </a:r>
          </a:p>
          <a:p>
            <a:pPr lvl="1">
              <a:lnSpc>
                <a:spcPct val="90000"/>
              </a:lnSpc>
            </a:pPr>
            <a:r>
              <a:rPr lang="en-US" altLang="en-US" b="1" dirty="0">
                <a:solidFill>
                  <a:srgbClr val="3366FF"/>
                </a:solidFill>
                <a:ea typeface="ＭＳ Ｐゴシック" panose="020B0600070205080204" pitchFamily="34" charset="-128"/>
              </a:rPr>
              <a:t>Page offset (d)</a:t>
            </a:r>
            <a:r>
              <a:rPr lang="en-US" altLang="en-US" dirty="0">
                <a:solidFill>
                  <a:srgbClr val="3366FF"/>
                </a:solidFill>
                <a:ea typeface="ＭＳ Ｐゴシック" panose="020B0600070205080204" pitchFamily="34" charset="-128"/>
              </a:rPr>
              <a:t>: </a:t>
            </a:r>
            <a:r>
              <a:rPr lang="en-US" altLang="en-US" dirty="0">
                <a:ea typeface="ＭＳ Ｐゴシック" panose="020B0600070205080204" pitchFamily="34" charset="-128"/>
              </a:rPr>
              <a:t>n bits (101011</a:t>
            </a:r>
            <a:r>
              <a:rPr lang="en-US" altLang="en-US" dirty="0">
                <a:solidFill>
                  <a:srgbClr val="FF0000"/>
                </a:solidFill>
                <a:ea typeface="ＭＳ Ｐゴシック" panose="020B0600070205080204" pitchFamily="34" charset="-128"/>
              </a:rPr>
              <a:t>0011</a:t>
            </a:r>
            <a:r>
              <a:rPr lang="en-US" altLang="en-US" dirty="0">
                <a:ea typeface="ＭＳ Ｐゴシック" panose="020B0600070205080204" pitchFamily="34" charset="-128"/>
              </a:rPr>
              <a:t>) combined with base address to define the physical memory address that is sent to the memory unit</a:t>
            </a:r>
          </a:p>
          <a:p>
            <a:pPr lvl="1">
              <a:lnSpc>
                <a:spcPct val="90000"/>
              </a:lnSpc>
            </a:pPr>
            <a:endParaRPr lang="en-US" altLang="en-US" dirty="0">
              <a:ea typeface="ＭＳ Ｐゴシック" panose="020B0600070205080204" pitchFamily="34" charset="-128"/>
            </a:endParaRPr>
          </a:p>
          <a:p>
            <a:pPr lvl="1">
              <a:lnSpc>
                <a:spcPct val="90000"/>
              </a:lnSpc>
            </a:pPr>
            <a:endParaRPr lang="en-US" altLang="en-US" dirty="0">
              <a:ea typeface="ＭＳ Ｐゴシック" panose="020B0600070205080204" pitchFamily="34" charset="-128"/>
            </a:endParaRPr>
          </a:p>
          <a:p>
            <a:pPr lvl="1">
              <a:lnSpc>
                <a:spcPct val="90000"/>
              </a:lnSpc>
            </a:pPr>
            <a:endParaRPr lang="en-US" altLang="en-US" dirty="0">
              <a:ea typeface="ＭＳ Ｐゴシック" panose="020B0600070205080204" pitchFamily="34" charset="-128"/>
            </a:endParaRPr>
          </a:p>
          <a:p>
            <a:pPr lvl="1">
              <a:lnSpc>
                <a:spcPct val="90000"/>
              </a:lnSpc>
            </a:pPr>
            <a:endParaRPr lang="en-US" altLang="en-US" dirty="0">
              <a:ea typeface="ＭＳ Ｐゴシック" panose="020B0600070205080204" pitchFamily="34" charset="-128"/>
            </a:endParaRPr>
          </a:p>
          <a:p>
            <a:pPr lvl="1">
              <a:lnSpc>
                <a:spcPct val="90000"/>
              </a:lnSpc>
            </a:pPr>
            <a:endParaRPr lang="en-US" altLang="en-US" dirty="0">
              <a:ea typeface="ＭＳ Ｐゴシック" panose="020B0600070205080204" pitchFamily="34" charset="-128"/>
            </a:endParaRPr>
          </a:p>
        </p:txBody>
      </p:sp>
      <p:pic>
        <p:nvPicPr>
          <p:cNvPr id="13" name="Picture 3">
            <a:extLst>
              <a:ext uri="{FF2B5EF4-FFF2-40B4-BE49-F238E27FC236}">
                <a16:creationId xmlns:a16="http://schemas.microsoft.com/office/drawing/2014/main" id="{C1E9F6E6-9252-4092-9523-0D17FE75C8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00362" y="3429000"/>
            <a:ext cx="3343275"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1EF58487-042D-466C-B9C3-00E5052CDEC4}"/>
              </a:ext>
            </a:extLst>
          </p:cNvPr>
          <p:cNvSpPr>
            <a:spLocks noGrp="1" noChangeArrowheads="1"/>
          </p:cNvSpPr>
          <p:nvPr>
            <p:ph type="title"/>
          </p:nvPr>
        </p:nvSpPr>
        <p:spPr>
          <a:xfrm>
            <a:off x="749300" y="223291"/>
            <a:ext cx="7937500" cy="576263"/>
          </a:xfrm>
        </p:spPr>
        <p:txBody>
          <a:bodyPr/>
          <a:lstStyle/>
          <a:p>
            <a:pPr eaLnBrk="1" hangingPunct="1"/>
            <a:r>
              <a:rPr lang="en-US" altLang="en-US" dirty="0"/>
              <a:t>Paging Hardware</a:t>
            </a:r>
          </a:p>
        </p:txBody>
      </p:sp>
      <p:pic>
        <p:nvPicPr>
          <p:cNvPr id="27651" name="Picture 7" descr="C:\Users\as668\Desktop\9_08.jpg">
            <a:extLst>
              <a:ext uri="{FF2B5EF4-FFF2-40B4-BE49-F238E27FC236}">
                <a16:creationId xmlns:a16="http://schemas.microsoft.com/office/drawing/2014/main" id="{D7F6073E-F3FF-45ED-A7D7-18DC33404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6706" y="2800896"/>
            <a:ext cx="6589713" cy="366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5AAF3620-8738-42A9-AFAC-77D4CE19156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60624" y="2031294"/>
            <a:ext cx="3343275"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78ED85F3-CC67-46DF-9B9A-975D90F5B5F9}"/>
              </a:ext>
            </a:extLst>
          </p:cNvPr>
          <p:cNvSpPr txBox="1"/>
          <p:nvPr/>
        </p:nvSpPr>
        <p:spPr>
          <a:xfrm>
            <a:off x="514349" y="1149675"/>
            <a:ext cx="8358189" cy="590931"/>
          </a:xfrm>
          <a:prstGeom prst="rect">
            <a:avLst/>
          </a:prstGeom>
          <a:noFill/>
        </p:spPr>
        <p:txBody>
          <a:bodyPr wrap="square">
            <a:spAutoFit/>
          </a:bodyPr>
          <a:lstStyle/>
          <a:p>
            <a:pPr>
              <a:lnSpc>
                <a:spcPct val="90000"/>
              </a:lnSpc>
            </a:pPr>
            <a:r>
              <a:rPr lang="en-US" altLang="en-US" dirty="0"/>
              <a:t>Logical address space of a process: 2</a:t>
            </a:r>
            <a:r>
              <a:rPr lang="en-US" altLang="en-US" i="1" baseline="30000" dirty="0"/>
              <a:t>m   </a:t>
            </a:r>
            <a:r>
              <a:rPr lang="en-US" altLang="en-US" dirty="0"/>
              <a:t>Logical address space of a page: </a:t>
            </a:r>
            <a:r>
              <a:rPr lang="en-US" altLang="en-US" baseline="30000" dirty="0"/>
              <a:t> </a:t>
            </a:r>
            <a:r>
              <a:rPr lang="en-US" altLang="en-US" i="1" dirty="0"/>
              <a:t>2</a:t>
            </a:r>
            <a:r>
              <a:rPr lang="en-US" altLang="en-US" baseline="30000" dirty="0"/>
              <a:t>n</a:t>
            </a:r>
            <a:endParaRPr lang="en-US"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2D6171DE-CF98-4765-A4A6-276B2B4F9266}"/>
              </a:ext>
            </a:extLst>
          </p:cNvPr>
          <p:cNvSpPr>
            <a:spLocks noGrp="1" noChangeArrowheads="1"/>
          </p:cNvSpPr>
          <p:nvPr>
            <p:ph type="title"/>
          </p:nvPr>
        </p:nvSpPr>
        <p:spPr/>
        <p:txBody>
          <a:bodyPr/>
          <a:lstStyle/>
          <a:p>
            <a:r>
              <a:rPr lang="en-US" altLang="en-US" sz="3200"/>
              <a:t>Paging Example</a:t>
            </a:r>
          </a:p>
        </p:txBody>
      </p:sp>
      <p:sp>
        <p:nvSpPr>
          <p:cNvPr id="57347" name="Rectangle 3">
            <a:extLst>
              <a:ext uri="{FF2B5EF4-FFF2-40B4-BE49-F238E27FC236}">
                <a16:creationId xmlns:a16="http://schemas.microsoft.com/office/drawing/2014/main" id="{07ABEAB6-75F3-4EAD-B8E3-BB8C64FA4908}"/>
              </a:ext>
            </a:extLst>
          </p:cNvPr>
          <p:cNvSpPr>
            <a:spLocks noGrp="1" noChangeArrowheads="1"/>
          </p:cNvSpPr>
          <p:nvPr>
            <p:ph type="body" idx="1"/>
          </p:nvPr>
        </p:nvSpPr>
        <p:spPr>
          <a:xfrm>
            <a:off x="254000" y="847725"/>
            <a:ext cx="4518025" cy="5756275"/>
          </a:xfrm>
        </p:spPr>
        <p:txBody>
          <a:bodyPr/>
          <a:lstStyle/>
          <a:p>
            <a:r>
              <a:rPr lang="en-US" altLang="zh-TW" dirty="0"/>
              <a:t>Example:</a:t>
            </a:r>
            <a:r>
              <a:rPr lang="en-US" altLang="zh-TW" sz="2000" dirty="0"/>
              <a:t> </a:t>
            </a:r>
          </a:p>
          <a:p>
            <a:pPr lvl="1"/>
            <a:r>
              <a:rPr lang="en-US" altLang="zh-TW" sz="1600" dirty="0"/>
              <a:t>m=4, thus logical address space is </a:t>
            </a:r>
            <a:r>
              <a:rPr lang="en-US" altLang="en-US" sz="1600" dirty="0"/>
              <a:t>2</a:t>
            </a:r>
            <a:r>
              <a:rPr lang="en-US" altLang="en-US" sz="1600" i="1" baseline="30000" dirty="0"/>
              <a:t>4 </a:t>
            </a:r>
            <a:r>
              <a:rPr lang="en-US" altLang="zh-TW" sz="1600" dirty="0">
                <a:ea typeface="ＭＳ Ｐゴシック" panose="020B0600070205080204" pitchFamily="34" charset="-128"/>
              </a:rPr>
              <a:t>= 16</a:t>
            </a:r>
            <a:endParaRPr lang="en-US" altLang="zh-TW" sz="1600" dirty="0"/>
          </a:p>
          <a:p>
            <a:pPr lvl="1"/>
            <a:r>
              <a:rPr lang="en-US" altLang="zh-TW" sz="1600" dirty="0">
                <a:ea typeface="ＭＳ Ｐゴシック" panose="020B0600070205080204" pitchFamily="34" charset="-128"/>
              </a:rPr>
              <a:t>Page size 4 bytes, thus </a:t>
            </a:r>
            <a:r>
              <a:rPr lang="en-US" altLang="zh-TW" sz="1600" i="1" dirty="0">
                <a:ea typeface="ＭＳ Ｐゴシック" panose="020B0600070205080204" pitchFamily="34" charset="-128"/>
              </a:rPr>
              <a:t>n</a:t>
            </a:r>
            <a:r>
              <a:rPr lang="en-US" altLang="zh-TW" sz="1600" dirty="0">
                <a:ea typeface="ＭＳ Ｐゴシック" panose="020B0600070205080204" pitchFamily="34" charset="-128"/>
              </a:rPr>
              <a:t> = 2</a:t>
            </a:r>
          </a:p>
          <a:p>
            <a:pPr lvl="1"/>
            <a:r>
              <a:rPr lang="en-US" altLang="zh-TW" sz="1600" dirty="0">
                <a:ea typeface="ＭＳ Ｐゴシック" panose="020B0600070205080204" pitchFamily="34" charset="-128"/>
              </a:rPr>
              <a:t>A physical memory of 32 bytes, thus 8 frames</a:t>
            </a:r>
          </a:p>
          <a:p>
            <a:r>
              <a:rPr lang="en-US" altLang="zh-TW" dirty="0"/>
              <a:t>What is the physical address of logical address 13?</a:t>
            </a:r>
          </a:p>
          <a:p>
            <a:pPr lvl="1"/>
            <a:r>
              <a:rPr lang="en-US" altLang="zh-TW" sz="1600" dirty="0">
                <a:ea typeface="ＭＳ Ｐゴシック" panose="020B0600070205080204" pitchFamily="34" charset="-128"/>
              </a:rPr>
              <a:t>13 </a:t>
            </a:r>
            <a:r>
              <a:rPr lang="en-US" altLang="zh-TW" sz="1600" dirty="0">
                <a:ea typeface="ＭＳ Ｐゴシック" panose="020B0600070205080204" pitchFamily="34" charset="-128"/>
                <a:sym typeface="Wingdings" panose="05000000000000000000" pitchFamily="2" charset="2"/>
              </a:rPr>
              <a:t> 1101</a:t>
            </a:r>
          </a:p>
          <a:p>
            <a:pPr lvl="1"/>
            <a:r>
              <a:rPr lang="en-US" altLang="zh-TW" sz="1600" dirty="0">
                <a:ea typeface="ＭＳ Ｐゴシック" panose="020B0600070205080204" pitchFamily="34" charset="-128"/>
              </a:rPr>
              <a:t>Page number = the first m-n bits:11 = 3</a:t>
            </a:r>
          </a:p>
          <a:p>
            <a:pPr lvl="1"/>
            <a:r>
              <a:rPr lang="en-US" altLang="zh-TW" sz="1600" dirty="0">
                <a:ea typeface="ＭＳ Ｐゴシック" panose="020B0600070205080204" pitchFamily="34" charset="-128"/>
              </a:rPr>
              <a:t>Page offset = the last n bits: 01</a:t>
            </a:r>
          </a:p>
          <a:p>
            <a:pPr lvl="1"/>
            <a:r>
              <a:rPr lang="en-US" altLang="zh-TW" sz="1600" dirty="0">
                <a:ea typeface="ＭＳ Ｐゴシック" panose="020B0600070205080204" pitchFamily="34" charset="-128"/>
              </a:rPr>
              <a:t>Physical address is 1001 = 9</a:t>
            </a:r>
          </a:p>
          <a:p>
            <a:pPr lvl="2"/>
            <a:r>
              <a:rPr lang="en-US" altLang="zh-TW" sz="1400" dirty="0">
                <a:ea typeface="ＭＳ Ｐゴシック" panose="020B0600070205080204" pitchFamily="34" charset="-128"/>
              </a:rPr>
              <a:t>Information about the frame where page 3 is stored is in entry 3 of the page table</a:t>
            </a:r>
          </a:p>
          <a:p>
            <a:pPr lvl="2"/>
            <a:r>
              <a:rPr lang="en-US" altLang="zh-TW" sz="1400" dirty="0">
                <a:ea typeface="ＭＳ Ｐゴシック" panose="020B0600070205080204" pitchFamily="34" charset="-128"/>
              </a:rPr>
              <a:t>Entry 3 of page table said that page 3 is stored is frame 2</a:t>
            </a:r>
          </a:p>
          <a:p>
            <a:pPr lvl="2"/>
            <a:r>
              <a:rPr lang="en-US" altLang="zh-TW" sz="1400" dirty="0">
                <a:ea typeface="ＭＳ Ｐゴシック" panose="020B0600070205080204" pitchFamily="34" charset="-128"/>
              </a:rPr>
              <a:t>Take the first address of frame 2 (which is 8) + offset (which is 1), 8 + 1 = 9</a:t>
            </a:r>
          </a:p>
          <a:p>
            <a:endParaRPr lang="en-US" altLang="en-US" sz="2400" dirty="0"/>
          </a:p>
        </p:txBody>
      </p:sp>
      <p:pic>
        <p:nvPicPr>
          <p:cNvPr id="57348" name="Picture 6">
            <a:extLst>
              <a:ext uri="{FF2B5EF4-FFF2-40B4-BE49-F238E27FC236}">
                <a16:creationId xmlns:a16="http://schemas.microsoft.com/office/drawing/2014/main" id="{54EF5AFB-5BAB-43E2-8512-3C75B44B85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5500" y="1303338"/>
            <a:ext cx="4254500" cy="530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9" name="Line 6">
            <a:extLst>
              <a:ext uri="{FF2B5EF4-FFF2-40B4-BE49-F238E27FC236}">
                <a16:creationId xmlns:a16="http://schemas.microsoft.com/office/drawing/2014/main" id="{53DF4730-9B52-4C2C-A624-A1D5D15430E3}"/>
              </a:ext>
            </a:extLst>
          </p:cNvPr>
          <p:cNvSpPr>
            <a:spLocks noChangeShapeType="1"/>
          </p:cNvSpPr>
          <p:nvPr/>
        </p:nvSpPr>
        <p:spPr bwMode="auto">
          <a:xfrm flipV="1">
            <a:off x="5586413" y="2894013"/>
            <a:ext cx="901700" cy="45085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cxnSp>
        <p:nvCxnSpPr>
          <p:cNvPr id="5" name="Straight Arrow Connector 4">
            <a:extLst>
              <a:ext uri="{FF2B5EF4-FFF2-40B4-BE49-F238E27FC236}">
                <a16:creationId xmlns:a16="http://schemas.microsoft.com/office/drawing/2014/main" id="{03FC929B-C45E-4A9E-AE5D-75117CFFC20B}"/>
              </a:ext>
            </a:extLst>
          </p:cNvPr>
          <p:cNvCxnSpPr/>
          <p:nvPr/>
        </p:nvCxnSpPr>
        <p:spPr bwMode="auto">
          <a:xfrm>
            <a:off x="6929438" y="2894013"/>
            <a:ext cx="1371600" cy="0"/>
          </a:xfrm>
          <a:prstGeom prst="straightConnector1">
            <a:avLst/>
          </a:prstGeom>
          <a:solidFill>
            <a:schemeClr val="accent1"/>
          </a:solidFill>
          <a:ln w="9525" cap="flat" cmpd="sng" algn="ctr">
            <a:solidFill>
              <a:schemeClr val="tx1"/>
            </a:solidFill>
            <a:prstDash val="sysDash"/>
            <a:round/>
            <a:headEnd type="none" w="med" len="med"/>
            <a:tailEnd type="triangle"/>
          </a:ln>
          <a:effectLst/>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30F89E33-0E54-4551-A82B-37622A289F14}"/>
              </a:ext>
            </a:extLst>
          </p:cNvPr>
          <p:cNvSpPr>
            <a:spLocks noGrp="1" noChangeArrowheads="1"/>
          </p:cNvSpPr>
          <p:nvPr>
            <p:ph type="title"/>
          </p:nvPr>
        </p:nvSpPr>
        <p:spPr>
          <a:xfrm>
            <a:off x="646113" y="235762"/>
            <a:ext cx="8229600" cy="576262"/>
          </a:xfrm>
        </p:spPr>
        <p:txBody>
          <a:bodyPr/>
          <a:lstStyle/>
          <a:p>
            <a:pPr eaLnBrk="1" hangingPunct="1"/>
            <a:r>
              <a:rPr lang="en-US" altLang="en-US" dirty="0"/>
              <a:t>Implementation of Page Table</a:t>
            </a:r>
          </a:p>
        </p:txBody>
      </p:sp>
      <p:sp>
        <p:nvSpPr>
          <p:cNvPr id="32771" name="Rectangle 3">
            <a:extLst>
              <a:ext uri="{FF2B5EF4-FFF2-40B4-BE49-F238E27FC236}">
                <a16:creationId xmlns:a16="http://schemas.microsoft.com/office/drawing/2014/main" id="{FB578CE8-E6A7-4D4B-8099-B7E1B8DD66E8}"/>
              </a:ext>
            </a:extLst>
          </p:cNvPr>
          <p:cNvSpPr>
            <a:spLocks noGrp="1" noChangeArrowheads="1"/>
          </p:cNvSpPr>
          <p:nvPr>
            <p:ph type="body" idx="1"/>
          </p:nvPr>
        </p:nvSpPr>
        <p:spPr>
          <a:xfrm>
            <a:off x="802434" y="1146175"/>
            <a:ext cx="7725746" cy="4686300"/>
          </a:xfrm>
        </p:spPr>
        <p:txBody>
          <a:bodyPr/>
          <a:lstStyle/>
          <a:p>
            <a:r>
              <a:rPr lang="en-US" altLang="en-US" dirty="0"/>
              <a:t>Two CPU registers</a:t>
            </a:r>
          </a:p>
          <a:p>
            <a:pPr lvl="1"/>
            <a:r>
              <a:rPr lang="en-US" altLang="en-US" b="1" dirty="0">
                <a:solidFill>
                  <a:srgbClr val="006699"/>
                </a:solidFill>
                <a:latin typeface="+mj-lt"/>
              </a:rPr>
              <a:t>Page-table</a:t>
            </a:r>
            <a:r>
              <a:rPr lang="en-US" altLang="en-US" b="1" dirty="0">
                <a:solidFill>
                  <a:srgbClr val="3366FF"/>
                </a:solidFill>
              </a:rPr>
              <a:t> </a:t>
            </a:r>
            <a:r>
              <a:rPr lang="en-US" altLang="en-US" b="1" dirty="0">
                <a:solidFill>
                  <a:srgbClr val="006699"/>
                </a:solidFill>
                <a:latin typeface="+mj-lt"/>
              </a:rPr>
              <a:t>base</a:t>
            </a:r>
            <a:r>
              <a:rPr lang="en-US" altLang="en-US" b="1" dirty="0">
                <a:solidFill>
                  <a:srgbClr val="3366FF"/>
                </a:solidFill>
              </a:rPr>
              <a:t> </a:t>
            </a:r>
            <a:r>
              <a:rPr lang="en-US" altLang="en-US" b="1" dirty="0">
                <a:solidFill>
                  <a:srgbClr val="006699"/>
                </a:solidFill>
                <a:latin typeface="+mj-lt"/>
              </a:rPr>
              <a:t>register</a:t>
            </a:r>
            <a:r>
              <a:rPr lang="en-US" altLang="en-US" b="1" dirty="0">
                <a:solidFill>
                  <a:srgbClr val="3366FF"/>
                </a:solidFill>
              </a:rPr>
              <a:t> </a:t>
            </a:r>
            <a:r>
              <a:rPr lang="en-US" altLang="en-US" dirty="0"/>
              <a:t>(</a:t>
            </a:r>
            <a:r>
              <a:rPr lang="en-US" altLang="en-US" b="1" dirty="0">
                <a:solidFill>
                  <a:srgbClr val="006699"/>
                </a:solidFill>
                <a:latin typeface="+mj-lt"/>
              </a:rPr>
              <a:t>PTBR</a:t>
            </a:r>
            <a:r>
              <a:rPr lang="en-US" altLang="en-US" dirty="0"/>
              <a:t>)</a:t>
            </a:r>
            <a:r>
              <a:rPr lang="en-US" altLang="en-US" dirty="0">
                <a:solidFill>
                  <a:srgbClr val="3366FF"/>
                </a:solidFill>
              </a:rPr>
              <a:t> </a:t>
            </a:r>
            <a:r>
              <a:rPr lang="en-US" altLang="en-US" dirty="0"/>
              <a:t>stores the  address of the page table in  main memory</a:t>
            </a:r>
          </a:p>
          <a:p>
            <a:pPr lvl="1"/>
            <a:r>
              <a:rPr lang="en-US" altLang="en-US" b="1" dirty="0">
                <a:solidFill>
                  <a:srgbClr val="006699"/>
                </a:solidFill>
                <a:latin typeface="+mj-lt"/>
              </a:rPr>
              <a:t>Page-table</a:t>
            </a:r>
            <a:r>
              <a:rPr lang="en-US" altLang="en-US" b="1" dirty="0">
                <a:solidFill>
                  <a:srgbClr val="3366FF"/>
                </a:solidFill>
              </a:rPr>
              <a:t> </a:t>
            </a:r>
            <a:r>
              <a:rPr lang="en-US" altLang="en-US" b="1" dirty="0">
                <a:solidFill>
                  <a:srgbClr val="006699"/>
                </a:solidFill>
                <a:latin typeface="+mj-lt"/>
              </a:rPr>
              <a:t>length</a:t>
            </a:r>
            <a:r>
              <a:rPr lang="en-US" altLang="en-US" b="1" dirty="0">
                <a:solidFill>
                  <a:srgbClr val="3366FF"/>
                </a:solidFill>
              </a:rPr>
              <a:t> </a:t>
            </a:r>
            <a:r>
              <a:rPr lang="en-US" altLang="en-US" b="1" dirty="0">
                <a:solidFill>
                  <a:srgbClr val="006699"/>
                </a:solidFill>
                <a:latin typeface="+mj-lt"/>
              </a:rPr>
              <a:t>register</a:t>
            </a:r>
            <a:r>
              <a:rPr lang="en-US" altLang="en-US" b="1" dirty="0">
                <a:solidFill>
                  <a:srgbClr val="3366FF"/>
                </a:solidFill>
              </a:rPr>
              <a:t> </a:t>
            </a:r>
            <a:r>
              <a:rPr lang="en-US" altLang="en-US" dirty="0"/>
              <a:t>(</a:t>
            </a:r>
            <a:r>
              <a:rPr lang="en-US" altLang="en-US" b="1" dirty="0">
                <a:solidFill>
                  <a:srgbClr val="006699"/>
                </a:solidFill>
                <a:latin typeface="+mj-lt"/>
              </a:rPr>
              <a:t>PTLR</a:t>
            </a:r>
            <a:r>
              <a:rPr lang="en-US" altLang="en-US" dirty="0"/>
              <a:t>)</a:t>
            </a:r>
            <a:r>
              <a:rPr lang="en-US" altLang="en-US" dirty="0">
                <a:solidFill>
                  <a:srgbClr val="3366FF"/>
                </a:solidFill>
              </a:rPr>
              <a:t> </a:t>
            </a:r>
            <a:r>
              <a:rPr lang="en-US" altLang="en-US" dirty="0"/>
              <a:t>stores size of the page table</a:t>
            </a:r>
          </a:p>
          <a:p>
            <a:endParaRPr lang="en-US" altLang="en-US" dirty="0"/>
          </a:p>
          <a:p>
            <a:r>
              <a:rPr lang="en-US" altLang="en-US" dirty="0"/>
              <a:t>Once the CPU fetches the address of the next instruction from the program counter register</a:t>
            </a:r>
          </a:p>
          <a:p>
            <a:pPr lvl="1"/>
            <a:r>
              <a:rPr lang="en-US" altLang="en-US" dirty="0"/>
              <a:t>The m – n bits of this address are used as an offset into the page table</a:t>
            </a:r>
          </a:p>
          <a:p>
            <a:pPr lvl="1"/>
            <a:r>
              <a:rPr lang="en-US" altLang="en-US" dirty="0"/>
              <a:t>This offset is combined with the contain of the PTBR register to find the address of the frame where the instruction fetches from the program counter can be found in physical memory</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30F89E33-0E54-4551-A82B-37622A289F14}"/>
              </a:ext>
            </a:extLst>
          </p:cNvPr>
          <p:cNvSpPr>
            <a:spLocks noGrp="1" noChangeArrowheads="1"/>
          </p:cNvSpPr>
          <p:nvPr>
            <p:ph type="title"/>
          </p:nvPr>
        </p:nvSpPr>
        <p:spPr>
          <a:xfrm>
            <a:off x="646113" y="235762"/>
            <a:ext cx="8229600" cy="576262"/>
          </a:xfrm>
        </p:spPr>
        <p:txBody>
          <a:bodyPr/>
          <a:lstStyle/>
          <a:p>
            <a:pPr eaLnBrk="1" hangingPunct="1"/>
            <a:r>
              <a:rPr lang="en-US" altLang="en-US" dirty="0"/>
              <a:t>Problem with the Page Table</a:t>
            </a:r>
          </a:p>
        </p:txBody>
      </p:sp>
      <p:sp>
        <p:nvSpPr>
          <p:cNvPr id="32771" name="Rectangle 3">
            <a:extLst>
              <a:ext uri="{FF2B5EF4-FFF2-40B4-BE49-F238E27FC236}">
                <a16:creationId xmlns:a16="http://schemas.microsoft.com/office/drawing/2014/main" id="{FB578CE8-E6A7-4D4B-8099-B7E1B8DD66E8}"/>
              </a:ext>
            </a:extLst>
          </p:cNvPr>
          <p:cNvSpPr>
            <a:spLocks noGrp="1" noChangeArrowheads="1"/>
          </p:cNvSpPr>
          <p:nvPr>
            <p:ph type="body" idx="1"/>
          </p:nvPr>
        </p:nvSpPr>
        <p:spPr>
          <a:xfrm>
            <a:off x="802434" y="1146175"/>
            <a:ext cx="7725746" cy="4686300"/>
          </a:xfrm>
        </p:spPr>
        <p:txBody>
          <a:bodyPr/>
          <a:lstStyle/>
          <a:p>
            <a:r>
              <a:rPr lang="en-US" altLang="en-US" dirty="0"/>
              <a:t>Page table is kept in main memory</a:t>
            </a:r>
          </a:p>
          <a:p>
            <a:pPr lvl="1"/>
            <a:r>
              <a:rPr lang="en-US" altLang="en-US" b="1" dirty="0">
                <a:solidFill>
                  <a:srgbClr val="006699"/>
                </a:solidFill>
                <a:latin typeface="+mj-lt"/>
              </a:rPr>
              <a:t>Page-table</a:t>
            </a:r>
            <a:r>
              <a:rPr lang="en-US" altLang="en-US" b="1" dirty="0">
                <a:solidFill>
                  <a:srgbClr val="3366FF"/>
                </a:solidFill>
              </a:rPr>
              <a:t> </a:t>
            </a:r>
            <a:r>
              <a:rPr lang="en-US" altLang="en-US" b="1" dirty="0">
                <a:solidFill>
                  <a:srgbClr val="006699"/>
                </a:solidFill>
                <a:latin typeface="+mj-lt"/>
              </a:rPr>
              <a:t>base</a:t>
            </a:r>
            <a:r>
              <a:rPr lang="en-US" altLang="en-US" b="1" dirty="0">
                <a:solidFill>
                  <a:srgbClr val="3366FF"/>
                </a:solidFill>
              </a:rPr>
              <a:t> </a:t>
            </a:r>
            <a:r>
              <a:rPr lang="en-US" altLang="en-US" b="1" dirty="0">
                <a:solidFill>
                  <a:srgbClr val="006699"/>
                </a:solidFill>
                <a:latin typeface="+mj-lt"/>
              </a:rPr>
              <a:t>register</a:t>
            </a:r>
            <a:r>
              <a:rPr lang="en-US" altLang="en-US" b="1" dirty="0">
                <a:solidFill>
                  <a:srgbClr val="3366FF"/>
                </a:solidFill>
              </a:rPr>
              <a:t> </a:t>
            </a:r>
            <a:r>
              <a:rPr lang="en-US" altLang="en-US" dirty="0"/>
              <a:t>(</a:t>
            </a:r>
            <a:r>
              <a:rPr lang="en-US" altLang="en-US" b="1" dirty="0">
                <a:solidFill>
                  <a:srgbClr val="006699"/>
                </a:solidFill>
                <a:latin typeface="+mj-lt"/>
              </a:rPr>
              <a:t>PTBR</a:t>
            </a:r>
            <a:r>
              <a:rPr lang="en-US" altLang="en-US" dirty="0"/>
              <a:t>)</a:t>
            </a:r>
            <a:r>
              <a:rPr lang="en-US" altLang="en-US" dirty="0">
                <a:solidFill>
                  <a:srgbClr val="3366FF"/>
                </a:solidFill>
              </a:rPr>
              <a:t> </a:t>
            </a:r>
            <a:r>
              <a:rPr lang="en-US" altLang="en-US" dirty="0"/>
              <a:t>points to the page table</a:t>
            </a:r>
          </a:p>
          <a:p>
            <a:pPr lvl="1"/>
            <a:r>
              <a:rPr lang="en-US" altLang="en-US" b="1" dirty="0">
                <a:solidFill>
                  <a:srgbClr val="006699"/>
                </a:solidFill>
                <a:latin typeface="+mj-lt"/>
              </a:rPr>
              <a:t>Page-table</a:t>
            </a:r>
            <a:r>
              <a:rPr lang="en-US" altLang="en-US" b="1" dirty="0">
                <a:solidFill>
                  <a:srgbClr val="3366FF"/>
                </a:solidFill>
              </a:rPr>
              <a:t> </a:t>
            </a:r>
            <a:r>
              <a:rPr lang="en-US" altLang="en-US" b="1" dirty="0">
                <a:solidFill>
                  <a:srgbClr val="006699"/>
                </a:solidFill>
                <a:latin typeface="+mj-lt"/>
              </a:rPr>
              <a:t>length</a:t>
            </a:r>
            <a:r>
              <a:rPr lang="en-US" altLang="en-US" b="1" dirty="0">
                <a:solidFill>
                  <a:srgbClr val="3366FF"/>
                </a:solidFill>
              </a:rPr>
              <a:t> </a:t>
            </a:r>
            <a:r>
              <a:rPr lang="en-US" altLang="en-US" b="1" dirty="0">
                <a:solidFill>
                  <a:srgbClr val="006699"/>
                </a:solidFill>
                <a:latin typeface="+mj-lt"/>
              </a:rPr>
              <a:t>register</a:t>
            </a:r>
            <a:r>
              <a:rPr lang="en-US" altLang="en-US" b="1" dirty="0">
                <a:solidFill>
                  <a:srgbClr val="3366FF"/>
                </a:solidFill>
              </a:rPr>
              <a:t> </a:t>
            </a:r>
            <a:r>
              <a:rPr lang="en-US" altLang="en-US" dirty="0"/>
              <a:t>(</a:t>
            </a:r>
            <a:r>
              <a:rPr lang="en-US" altLang="en-US" b="1" dirty="0">
                <a:solidFill>
                  <a:srgbClr val="006699"/>
                </a:solidFill>
                <a:latin typeface="+mj-lt"/>
              </a:rPr>
              <a:t>PTLR</a:t>
            </a:r>
            <a:r>
              <a:rPr lang="en-US" altLang="en-US" dirty="0"/>
              <a:t>)</a:t>
            </a:r>
            <a:r>
              <a:rPr lang="en-US" altLang="en-US" dirty="0">
                <a:solidFill>
                  <a:srgbClr val="3366FF"/>
                </a:solidFill>
              </a:rPr>
              <a:t> </a:t>
            </a:r>
            <a:r>
              <a:rPr lang="en-US" altLang="en-US" dirty="0"/>
              <a:t>indicates size of the page table</a:t>
            </a:r>
          </a:p>
          <a:p>
            <a:r>
              <a:rPr lang="en-US" altLang="en-US" dirty="0"/>
              <a:t>Every data/instruction access requires two memory accesses</a:t>
            </a:r>
          </a:p>
          <a:p>
            <a:pPr lvl="1"/>
            <a:r>
              <a:rPr lang="en-US" altLang="en-US" dirty="0"/>
              <a:t>One for the page table and one for the data / instruction</a:t>
            </a:r>
          </a:p>
          <a:p>
            <a:r>
              <a:rPr lang="en-US" altLang="en-US" dirty="0"/>
              <a:t>The two-memory access problem can be solved by the use of a special fast-lookup hardware cache called  </a:t>
            </a:r>
            <a:r>
              <a:rPr lang="en-US" altLang="en-US" b="1" dirty="0">
                <a:solidFill>
                  <a:srgbClr val="006699"/>
                </a:solidFill>
                <a:latin typeface="+mj-lt"/>
              </a:rPr>
              <a:t>translation</a:t>
            </a:r>
            <a:r>
              <a:rPr lang="en-US" altLang="en-US" b="1" dirty="0">
                <a:solidFill>
                  <a:srgbClr val="3366FF"/>
                </a:solidFill>
              </a:rPr>
              <a:t> </a:t>
            </a:r>
            <a:r>
              <a:rPr lang="en-US" altLang="en-US" b="1" dirty="0">
                <a:solidFill>
                  <a:srgbClr val="006699"/>
                </a:solidFill>
                <a:latin typeface="+mj-lt"/>
              </a:rPr>
              <a:t>look-aside</a:t>
            </a:r>
            <a:r>
              <a:rPr lang="en-US" altLang="en-US" b="1" dirty="0">
                <a:solidFill>
                  <a:srgbClr val="3366FF"/>
                </a:solidFill>
              </a:rPr>
              <a:t> </a:t>
            </a:r>
            <a:r>
              <a:rPr lang="en-US" altLang="en-US" b="1" dirty="0">
                <a:solidFill>
                  <a:srgbClr val="006699"/>
                </a:solidFill>
                <a:latin typeface="+mj-lt"/>
              </a:rPr>
              <a:t>buffers</a:t>
            </a:r>
            <a:r>
              <a:rPr lang="en-US" altLang="en-US" b="1" dirty="0">
                <a:solidFill>
                  <a:srgbClr val="3366FF"/>
                </a:solidFill>
              </a:rPr>
              <a:t> </a:t>
            </a:r>
            <a:r>
              <a:rPr lang="en-US" altLang="en-US" dirty="0"/>
              <a:t>(</a:t>
            </a:r>
            <a:r>
              <a:rPr lang="en-US" altLang="en-US" b="1" dirty="0">
                <a:solidFill>
                  <a:srgbClr val="006699"/>
                </a:solidFill>
                <a:latin typeface="+mj-lt"/>
              </a:rPr>
              <a:t>TLBs</a:t>
            </a:r>
            <a:r>
              <a:rPr lang="en-US" altLang="en-US" dirty="0"/>
              <a:t>) (also called </a:t>
            </a:r>
            <a:r>
              <a:rPr lang="en-US" altLang="en-US" b="1" dirty="0">
                <a:solidFill>
                  <a:srgbClr val="006699"/>
                </a:solidFill>
                <a:latin typeface="+mj-lt"/>
              </a:rPr>
              <a:t>associative</a:t>
            </a:r>
            <a:r>
              <a:rPr lang="en-US" altLang="en-US" b="1" dirty="0">
                <a:solidFill>
                  <a:srgbClr val="3366FF"/>
                </a:solidFill>
              </a:rPr>
              <a:t> </a:t>
            </a:r>
            <a:r>
              <a:rPr lang="en-US" altLang="en-US" b="1" dirty="0">
                <a:solidFill>
                  <a:srgbClr val="006699"/>
                </a:solidFill>
                <a:latin typeface="+mj-lt"/>
              </a:rPr>
              <a:t>memory</a:t>
            </a:r>
            <a:r>
              <a:rPr lang="en-US" altLang="en-US" dirty="0"/>
              <a:t>).</a:t>
            </a:r>
          </a:p>
        </p:txBody>
      </p:sp>
      <p:pic>
        <p:nvPicPr>
          <p:cNvPr id="4" name="Picture 2">
            <a:extLst>
              <a:ext uri="{FF2B5EF4-FFF2-40B4-BE49-F238E27FC236}">
                <a16:creationId xmlns:a16="http://schemas.microsoft.com/office/drawing/2014/main" id="{A7819AB8-CB75-4D0A-954D-861751720E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8856" y="4187554"/>
            <a:ext cx="4586288" cy="2341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0139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050">
            <a:extLst>
              <a:ext uri="{FF2B5EF4-FFF2-40B4-BE49-F238E27FC236}">
                <a16:creationId xmlns:a16="http://schemas.microsoft.com/office/drawing/2014/main" id="{A7C684B0-80FB-46D4-B8E4-5BAFFE7E2C8E}"/>
              </a:ext>
            </a:extLst>
          </p:cNvPr>
          <p:cNvSpPr>
            <a:spLocks noGrp="1" noChangeArrowheads="1"/>
          </p:cNvSpPr>
          <p:nvPr>
            <p:ph type="title"/>
          </p:nvPr>
        </p:nvSpPr>
        <p:spPr>
          <a:xfrm>
            <a:off x="457200" y="232005"/>
            <a:ext cx="8229600" cy="576262"/>
          </a:xfrm>
        </p:spPr>
        <p:txBody>
          <a:bodyPr/>
          <a:lstStyle/>
          <a:p>
            <a:pPr eaLnBrk="1" hangingPunct="1"/>
            <a:r>
              <a:rPr lang="en-US" altLang="en-US" dirty="0"/>
              <a:t>Hardware</a:t>
            </a:r>
          </a:p>
        </p:txBody>
      </p:sp>
      <p:sp>
        <p:nvSpPr>
          <p:cNvPr id="34819" name="Rectangle 2051">
            <a:extLst>
              <a:ext uri="{FF2B5EF4-FFF2-40B4-BE49-F238E27FC236}">
                <a16:creationId xmlns:a16="http://schemas.microsoft.com/office/drawing/2014/main" id="{E7B29C5B-AFCD-4031-B6DE-A755EE36ADBD}"/>
              </a:ext>
            </a:extLst>
          </p:cNvPr>
          <p:cNvSpPr>
            <a:spLocks noGrp="1" noChangeArrowheads="1"/>
          </p:cNvSpPr>
          <p:nvPr>
            <p:ph type="body" idx="1"/>
          </p:nvPr>
        </p:nvSpPr>
        <p:spPr>
          <a:xfrm>
            <a:off x="811763" y="1211263"/>
            <a:ext cx="7735078" cy="4483100"/>
          </a:xfrm>
        </p:spPr>
        <p:txBody>
          <a:bodyPr/>
          <a:lstStyle/>
          <a:p>
            <a:r>
              <a:rPr lang="en-US" altLang="en-US" dirty="0"/>
              <a:t>Associative memory – parallel search </a:t>
            </a:r>
          </a:p>
          <a:p>
            <a:endParaRPr lang="en-US" altLang="en-US" dirty="0"/>
          </a:p>
          <a:p>
            <a:endParaRPr lang="en-US" altLang="en-US" dirty="0"/>
          </a:p>
          <a:p>
            <a:endParaRPr lang="en-US" altLang="en-US" dirty="0"/>
          </a:p>
          <a:p>
            <a:endParaRPr lang="en-US" altLang="en-US" dirty="0"/>
          </a:p>
          <a:p>
            <a:pPr>
              <a:buFont typeface="Monotype Sorts" pitchFamily="-84" charset="2"/>
              <a:buNone/>
            </a:pPr>
            <a:endParaRPr lang="en-US" altLang="en-US" dirty="0"/>
          </a:p>
          <a:p>
            <a:r>
              <a:rPr lang="en-US" altLang="en-US" dirty="0"/>
              <a:t>Address translation (p, d)</a:t>
            </a:r>
          </a:p>
          <a:p>
            <a:pPr marL="627063" lvl="1"/>
            <a:r>
              <a:rPr lang="en-US" altLang="en-US" dirty="0"/>
              <a:t>If p is in associative register, get frame # out</a:t>
            </a:r>
          </a:p>
          <a:p>
            <a:pPr marL="627063" lvl="1"/>
            <a:r>
              <a:rPr lang="en-US" altLang="en-US" dirty="0"/>
              <a:t>Otherwise get frame # from page table in memory</a:t>
            </a:r>
          </a:p>
          <a:p>
            <a:pPr marL="627063" lvl="1"/>
            <a:endParaRPr lang="en-US" altLang="en-US" dirty="0"/>
          </a:p>
        </p:txBody>
      </p:sp>
      <p:pic>
        <p:nvPicPr>
          <p:cNvPr id="34820" name="Picture 1">
            <a:extLst>
              <a:ext uri="{FF2B5EF4-FFF2-40B4-BE49-F238E27FC236}">
                <a16:creationId xmlns:a16="http://schemas.microsoft.com/office/drawing/2014/main" id="{1BA7F075-72DD-4E05-B0C4-AC7DAF33AA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52675" y="1693863"/>
            <a:ext cx="2943225"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B034F0B9-0ADC-441A-ABA1-37FF750921FD}"/>
              </a:ext>
            </a:extLst>
          </p:cNvPr>
          <p:cNvSpPr>
            <a:spLocks noGrp="1" noChangeArrowheads="1"/>
          </p:cNvSpPr>
          <p:nvPr>
            <p:ph type="title"/>
          </p:nvPr>
        </p:nvSpPr>
        <p:spPr>
          <a:xfrm>
            <a:off x="488950" y="238549"/>
            <a:ext cx="8229600" cy="576262"/>
          </a:xfrm>
        </p:spPr>
        <p:txBody>
          <a:bodyPr/>
          <a:lstStyle/>
          <a:p>
            <a:pPr eaLnBrk="1" hangingPunct="1"/>
            <a:r>
              <a:rPr lang="en-US" altLang="en-US" dirty="0"/>
              <a:t>Paging Hardware With TLB</a:t>
            </a:r>
            <a:endParaRPr lang="en-US" altLang="en-US" sz="2400" dirty="0"/>
          </a:p>
        </p:txBody>
      </p:sp>
      <p:pic>
        <p:nvPicPr>
          <p:cNvPr id="35843" name="Picture 5">
            <a:extLst>
              <a:ext uri="{FF2B5EF4-FFF2-40B4-BE49-F238E27FC236}">
                <a16:creationId xmlns:a16="http://schemas.microsoft.com/office/drawing/2014/main" id="{0D2FCA98-0A3D-46E7-B9FC-5E2B1E8640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1175" y="1284288"/>
            <a:ext cx="5637213" cy="426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0DC575CE-28F7-4053-81C2-C931CCD85D21}"/>
              </a:ext>
            </a:extLst>
          </p:cNvPr>
          <p:cNvSpPr>
            <a:spLocks noGrp="1" noChangeArrowheads="1"/>
          </p:cNvSpPr>
          <p:nvPr>
            <p:ph type="title"/>
          </p:nvPr>
        </p:nvSpPr>
        <p:spPr/>
        <p:txBody>
          <a:bodyPr/>
          <a:lstStyle/>
          <a:p>
            <a:r>
              <a:rPr lang="en-US" altLang="en-US" dirty="0"/>
              <a:t>Implementation of TLB</a:t>
            </a:r>
          </a:p>
        </p:txBody>
      </p:sp>
      <p:sp>
        <p:nvSpPr>
          <p:cNvPr id="65539" name="Rectangle 3">
            <a:extLst>
              <a:ext uri="{FF2B5EF4-FFF2-40B4-BE49-F238E27FC236}">
                <a16:creationId xmlns:a16="http://schemas.microsoft.com/office/drawing/2014/main" id="{F9CC6F09-664B-40D9-938C-70FBDE21D7F1}"/>
              </a:ext>
            </a:extLst>
          </p:cNvPr>
          <p:cNvSpPr>
            <a:spLocks noGrp="1" noChangeArrowheads="1"/>
          </p:cNvSpPr>
          <p:nvPr>
            <p:ph type="body" idx="1"/>
          </p:nvPr>
        </p:nvSpPr>
        <p:spPr>
          <a:xfrm>
            <a:off x="212725" y="862013"/>
            <a:ext cx="8823325" cy="4902200"/>
          </a:xfrm>
        </p:spPr>
        <p:txBody>
          <a:bodyPr/>
          <a:lstStyle/>
          <a:p>
            <a:r>
              <a:rPr lang="en-US" altLang="en-US" dirty="0"/>
              <a:t>Some TLBs store</a:t>
            </a:r>
            <a:r>
              <a:rPr lang="en-US" altLang="en-US" b="1" dirty="0"/>
              <a:t> </a:t>
            </a:r>
            <a:r>
              <a:rPr lang="en-US" altLang="en-US" b="1" dirty="0">
                <a:solidFill>
                  <a:srgbClr val="3366FF"/>
                </a:solidFill>
              </a:rPr>
              <a:t>address-space identifiers (ASIDs) </a:t>
            </a:r>
            <a:r>
              <a:rPr lang="en-US" altLang="en-US" dirty="0"/>
              <a:t>in each TLB entry – uniquely identifies each process for the contain of a frame. </a:t>
            </a:r>
          </a:p>
          <a:p>
            <a:r>
              <a:rPr lang="en-US" altLang="en-US" dirty="0"/>
              <a:t>ASIDs provide address-space protection for that process as the logical page must match the process. If not, treated as a TLB miss</a:t>
            </a:r>
          </a:p>
          <a:p>
            <a:r>
              <a:rPr lang="en-US" altLang="en-US" dirty="0"/>
              <a:t>ASIDs  also allow to store in the same TLB the page frame of several processes</a:t>
            </a:r>
          </a:p>
          <a:p>
            <a:r>
              <a:rPr lang="en-US" altLang="en-US" dirty="0"/>
              <a:t>If no ASID, every time a new page table is selected (following a process context switch), the TLB must be flushed</a:t>
            </a:r>
          </a:p>
          <a:p>
            <a:endParaRPr lang="en-US"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5A1C10ED-0838-45BF-9D06-E530E5EF268D}"/>
              </a:ext>
            </a:extLst>
          </p:cNvPr>
          <p:cNvSpPr>
            <a:spLocks noGrp="1" noChangeArrowheads="1"/>
          </p:cNvSpPr>
          <p:nvPr>
            <p:ph type="title"/>
          </p:nvPr>
        </p:nvSpPr>
        <p:spPr>
          <a:xfrm>
            <a:off x="457200" y="236379"/>
            <a:ext cx="8229600" cy="576263"/>
          </a:xfrm>
        </p:spPr>
        <p:txBody>
          <a:bodyPr/>
          <a:lstStyle/>
          <a:p>
            <a:pPr eaLnBrk="1" hangingPunct="1"/>
            <a:r>
              <a:rPr lang="en-US" altLang="en-US" dirty="0"/>
              <a:t>Effective Access Time</a:t>
            </a:r>
          </a:p>
        </p:txBody>
      </p:sp>
      <p:sp>
        <p:nvSpPr>
          <p:cNvPr id="49155" name="Rectangle 3">
            <a:extLst>
              <a:ext uri="{FF2B5EF4-FFF2-40B4-BE49-F238E27FC236}">
                <a16:creationId xmlns:a16="http://schemas.microsoft.com/office/drawing/2014/main" id="{D1905E63-D1E4-48E6-BE3E-4EFB204C389B}"/>
              </a:ext>
            </a:extLst>
          </p:cNvPr>
          <p:cNvSpPr>
            <a:spLocks noGrp="1" noChangeArrowheads="1"/>
          </p:cNvSpPr>
          <p:nvPr>
            <p:ph type="body" idx="1"/>
          </p:nvPr>
        </p:nvSpPr>
        <p:spPr>
          <a:xfrm>
            <a:off x="821095" y="1231638"/>
            <a:ext cx="7772400" cy="4835558"/>
          </a:xfrm>
        </p:spPr>
        <p:txBody>
          <a:bodyPr/>
          <a:lstStyle/>
          <a:p>
            <a:pPr marL="342900" lvl="1" indent="-342900">
              <a:lnSpc>
                <a:spcPct val="90000"/>
              </a:lnSpc>
              <a:buClr>
                <a:srgbClr val="993300"/>
              </a:buClr>
              <a:buFont typeface="Wingdings" panose="05000000000000000000" pitchFamily="2" charset="2"/>
              <a:buChar char="§"/>
              <a:tabLst>
                <a:tab pos="2062163" algn="l"/>
                <a:tab pos="2566988" algn="l"/>
              </a:tabLst>
              <a:defRPr/>
            </a:pPr>
            <a:r>
              <a:rPr lang="en-US" altLang="en-US" dirty="0">
                <a:sym typeface="Symbol" pitchFamily="18" charset="2"/>
              </a:rPr>
              <a:t>Hit ratio – percentage of times that a page number is found in the  TLB</a:t>
            </a:r>
          </a:p>
          <a:p>
            <a:pPr>
              <a:lnSpc>
                <a:spcPct val="90000"/>
              </a:lnSpc>
              <a:tabLst>
                <a:tab pos="2062163" algn="l"/>
                <a:tab pos="2566988" algn="l"/>
              </a:tabLst>
              <a:defRPr/>
            </a:pPr>
            <a:r>
              <a:rPr lang="en-US" altLang="en-US" dirty="0"/>
              <a:t>An </a:t>
            </a:r>
            <a:r>
              <a:rPr lang="en-US" altLang="en-US" dirty="0">
                <a:sym typeface="Symbol" pitchFamily="18" charset="2"/>
              </a:rPr>
              <a:t>80% hit ratio means that we find the desired  page number  in the TLB 80% of the time.</a:t>
            </a:r>
            <a:endParaRPr lang="en-US" altLang="en-US" dirty="0"/>
          </a:p>
          <a:p>
            <a:pPr>
              <a:lnSpc>
                <a:spcPct val="90000"/>
              </a:lnSpc>
              <a:tabLst>
                <a:tab pos="2062163" algn="l"/>
                <a:tab pos="2566988" algn="l"/>
              </a:tabLst>
              <a:defRPr/>
            </a:pPr>
            <a:r>
              <a:rPr lang="en-US" altLang="en-US" dirty="0"/>
              <a:t>Suppose that 10 nanoseconds to access memory.  </a:t>
            </a:r>
          </a:p>
          <a:p>
            <a:pPr lvl="1">
              <a:lnSpc>
                <a:spcPct val="90000"/>
              </a:lnSpc>
              <a:tabLst>
                <a:tab pos="2062163" algn="l"/>
                <a:tab pos="2566988" algn="l"/>
              </a:tabLst>
              <a:defRPr/>
            </a:pPr>
            <a:r>
              <a:rPr lang="en-US" altLang="en-US" dirty="0"/>
              <a:t>If we find the desired page in TLB then a mapped-memory access take 10 ns</a:t>
            </a:r>
          </a:p>
          <a:p>
            <a:pPr lvl="1">
              <a:lnSpc>
                <a:spcPct val="90000"/>
              </a:lnSpc>
              <a:tabLst>
                <a:tab pos="2062163" algn="l"/>
                <a:tab pos="2566988" algn="l"/>
              </a:tabLst>
              <a:defRPr/>
            </a:pPr>
            <a:r>
              <a:rPr lang="en-US" altLang="en-US" dirty="0"/>
              <a:t>Otherwise we need two memory access so it is 20 ns</a:t>
            </a:r>
          </a:p>
          <a:p>
            <a:pPr>
              <a:lnSpc>
                <a:spcPct val="90000"/>
              </a:lnSpc>
              <a:tabLst>
                <a:tab pos="2062163" algn="l"/>
                <a:tab pos="2566988" algn="l"/>
              </a:tabLst>
              <a:defRPr/>
            </a:pPr>
            <a:r>
              <a:rPr lang="en-US" altLang="en-US" b="1" dirty="0">
                <a:solidFill>
                  <a:srgbClr val="006699"/>
                </a:solidFill>
                <a:latin typeface="+mj-lt"/>
                <a:sym typeface="Symbol" pitchFamily="18" charset="2"/>
              </a:rPr>
              <a:t>Effective</a:t>
            </a:r>
            <a:r>
              <a:rPr lang="en-US" altLang="en-US" b="1" dirty="0">
                <a:solidFill>
                  <a:srgbClr val="3366FF"/>
                </a:solidFill>
                <a:sym typeface="Symbol" pitchFamily="18" charset="2"/>
              </a:rPr>
              <a:t> </a:t>
            </a:r>
            <a:r>
              <a:rPr lang="en-US" altLang="en-US" b="1" dirty="0">
                <a:solidFill>
                  <a:srgbClr val="006699"/>
                </a:solidFill>
                <a:latin typeface="+mj-lt"/>
                <a:sym typeface="Symbol" pitchFamily="18" charset="2"/>
              </a:rPr>
              <a:t>Access</a:t>
            </a:r>
            <a:r>
              <a:rPr lang="en-US" altLang="en-US" b="1" dirty="0">
                <a:solidFill>
                  <a:srgbClr val="3366FF"/>
                </a:solidFill>
                <a:sym typeface="Symbol" pitchFamily="18" charset="2"/>
              </a:rPr>
              <a:t> </a:t>
            </a:r>
            <a:r>
              <a:rPr lang="en-US" altLang="en-US" b="1" dirty="0">
                <a:solidFill>
                  <a:srgbClr val="006699"/>
                </a:solidFill>
                <a:latin typeface="+mj-lt"/>
                <a:sym typeface="Symbol" pitchFamily="18" charset="2"/>
              </a:rPr>
              <a:t>Time</a:t>
            </a:r>
            <a:r>
              <a:rPr lang="en-US" altLang="en-US" dirty="0">
                <a:solidFill>
                  <a:srgbClr val="3366FF"/>
                </a:solidFill>
                <a:sym typeface="Symbol" pitchFamily="18" charset="2"/>
              </a:rPr>
              <a:t> </a:t>
            </a:r>
            <a:r>
              <a:rPr lang="en-US" altLang="en-US" dirty="0">
                <a:sym typeface="Symbol" pitchFamily="18" charset="2"/>
              </a:rPr>
              <a:t>(</a:t>
            </a:r>
            <a:r>
              <a:rPr lang="en-US" altLang="en-US" b="1" dirty="0">
                <a:solidFill>
                  <a:srgbClr val="006699"/>
                </a:solidFill>
                <a:latin typeface="+mj-lt"/>
                <a:sym typeface="Symbol" pitchFamily="18" charset="2"/>
              </a:rPr>
              <a:t>EAT</a:t>
            </a:r>
            <a:r>
              <a:rPr lang="en-US" altLang="en-US" dirty="0">
                <a:sym typeface="Symbol" pitchFamily="18" charset="2"/>
              </a:rPr>
              <a:t>)</a:t>
            </a:r>
          </a:p>
          <a:p>
            <a:pPr>
              <a:lnSpc>
                <a:spcPct val="90000"/>
              </a:lnSpc>
              <a:buFont typeface="Monotype Sorts" pitchFamily="-84" charset="2"/>
              <a:buNone/>
              <a:tabLst>
                <a:tab pos="2062163" algn="l"/>
                <a:tab pos="2566988" algn="l"/>
              </a:tabLst>
              <a:defRPr/>
            </a:pPr>
            <a:r>
              <a:rPr lang="en-US" altLang="en-US" dirty="0"/>
              <a:t>	               EAT = </a:t>
            </a:r>
            <a:r>
              <a:rPr lang="en-US" altLang="en-US" dirty="0">
                <a:sym typeface="Symbol" pitchFamily="18" charset="2"/>
              </a:rPr>
              <a:t>0.80 x 10 + 0.20 x 20 = 12 </a:t>
            </a:r>
            <a:r>
              <a:rPr lang="en-US" altLang="en-US" dirty="0"/>
              <a:t> nanoseconds</a:t>
            </a:r>
          </a:p>
          <a:p>
            <a:pPr>
              <a:lnSpc>
                <a:spcPct val="90000"/>
              </a:lnSpc>
              <a:buFont typeface="Monotype Sorts" pitchFamily="-84" charset="2"/>
              <a:buNone/>
              <a:tabLst>
                <a:tab pos="2062163" algn="l"/>
                <a:tab pos="2566988" algn="l"/>
              </a:tabLst>
              <a:defRPr/>
            </a:pPr>
            <a:r>
              <a:rPr lang="en-US" altLang="en-US" dirty="0"/>
              <a:t>       implying 20% slowdown in access time</a:t>
            </a:r>
          </a:p>
          <a:p>
            <a:pPr>
              <a:lnSpc>
                <a:spcPct val="90000"/>
              </a:lnSpc>
              <a:tabLst>
                <a:tab pos="2062163" algn="l"/>
                <a:tab pos="2566988" algn="l"/>
              </a:tabLst>
              <a:defRPr/>
            </a:pPr>
            <a:r>
              <a:rPr lang="en-US" altLang="en-US" dirty="0">
                <a:sym typeface="Symbol" pitchFamily="18" charset="2"/>
              </a:rPr>
              <a:t>Consider  a more realistic hit ratio of 99%, </a:t>
            </a:r>
          </a:p>
          <a:p>
            <a:pPr lvl="1">
              <a:lnSpc>
                <a:spcPct val="90000"/>
              </a:lnSpc>
              <a:buFont typeface="Monotype Sorts" pitchFamily="-84" charset="2"/>
              <a:buNone/>
              <a:tabLst>
                <a:tab pos="2062163" algn="l"/>
                <a:tab pos="2566988" algn="l"/>
              </a:tabLst>
              <a:defRPr/>
            </a:pPr>
            <a:r>
              <a:rPr lang="en-US" altLang="en-US" dirty="0">
                <a:sym typeface="Symbol" pitchFamily="18" charset="2"/>
              </a:rPr>
              <a:t>     EAT = 0.99 x 10 + 0.01 x 20 = 10.1ns</a:t>
            </a:r>
          </a:p>
          <a:p>
            <a:pPr>
              <a:lnSpc>
                <a:spcPct val="90000"/>
              </a:lnSpc>
              <a:buFont typeface="Monotype Sorts" pitchFamily="-84" charset="2"/>
              <a:buNone/>
              <a:tabLst>
                <a:tab pos="2062163" algn="l"/>
                <a:tab pos="2566988" algn="l"/>
              </a:tabLst>
              <a:defRPr/>
            </a:pPr>
            <a:r>
              <a:rPr lang="en-US" altLang="en-US" dirty="0"/>
              <a:t>      implying  only 1% slowdown in access time.</a:t>
            </a:r>
          </a:p>
          <a:p>
            <a:pPr>
              <a:lnSpc>
                <a:spcPct val="90000"/>
              </a:lnSpc>
              <a:buFont typeface="Monotype Sorts" pitchFamily="-84" charset="2"/>
              <a:buNone/>
              <a:tabLst>
                <a:tab pos="2062163" algn="l"/>
                <a:tab pos="2566988" algn="l"/>
              </a:tabLst>
              <a:defRPr/>
            </a:pPr>
            <a:endParaRPr lang="en-US" altLang="en-US" dirty="0"/>
          </a:p>
          <a:p>
            <a:pPr lvl="1">
              <a:lnSpc>
                <a:spcPct val="90000"/>
              </a:lnSpc>
              <a:tabLst>
                <a:tab pos="2062163" algn="l"/>
                <a:tab pos="2566988" algn="l"/>
              </a:tabLst>
              <a:defRPr/>
            </a:pPr>
            <a:endParaRPr lang="en-US" altLang="en-US" dirty="0">
              <a:sym typeface="Symbol" pitchFamily="18" charset="2"/>
            </a:endParaRPr>
          </a:p>
          <a:p>
            <a:pPr>
              <a:lnSpc>
                <a:spcPct val="90000"/>
              </a:lnSpc>
              <a:buFont typeface="Monotype Sorts" pitchFamily="-84" charset="2"/>
              <a:buNone/>
              <a:tabLst>
                <a:tab pos="2062163" algn="l"/>
                <a:tab pos="2566988" algn="l"/>
              </a:tabLst>
              <a:defRPr/>
            </a:pPr>
            <a:endParaRPr lang="en-US"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B6DC4-9D46-487D-B3C8-B7DED09C88A4}"/>
              </a:ext>
            </a:extLst>
          </p:cNvPr>
          <p:cNvSpPr>
            <a:spLocks noGrp="1"/>
          </p:cNvSpPr>
          <p:nvPr>
            <p:ph type="title"/>
          </p:nvPr>
        </p:nvSpPr>
        <p:spPr/>
        <p:txBody>
          <a:bodyPr/>
          <a:lstStyle/>
          <a:p>
            <a:r>
              <a:rPr lang="en-US" dirty="0"/>
              <a:t>Memory protection</a:t>
            </a:r>
          </a:p>
        </p:txBody>
      </p:sp>
      <p:sp>
        <p:nvSpPr>
          <p:cNvPr id="3" name="Content Placeholder 2">
            <a:extLst>
              <a:ext uri="{FF2B5EF4-FFF2-40B4-BE49-F238E27FC236}">
                <a16:creationId xmlns:a16="http://schemas.microsoft.com/office/drawing/2014/main" id="{6995DACD-404D-42E7-84AF-D2A849F24050}"/>
              </a:ext>
            </a:extLst>
          </p:cNvPr>
          <p:cNvSpPr>
            <a:spLocks noGrp="1"/>
          </p:cNvSpPr>
          <p:nvPr>
            <p:ph idx="1"/>
          </p:nvPr>
        </p:nvSpPr>
        <p:spPr>
          <a:xfrm>
            <a:off x="806450" y="1233488"/>
            <a:ext cx="7727950" cy="5138737"/>
          </a:xfrm>
        </p:spPr>
        <p:txBody>
          <a:bodyPr/>
          <a:lstStyle/>
          <a:p>
            <a:r>
              <a:rPr lang="en-US" dirty="0"/>
              <a:t>The size of the logical address space of a process is a power of 2, such as </a:t>
            </a:r>
            <a:r>
              <a:rPr lang="en-US" altLang="en-US" dirty="0"/>
              <a:t>2</a:t>
            </a:r>
            <a:r>
              <a:rPr lang="en-US" altLang="en-US" i="1" baseline="30000" dirty="0"/>
              <a:t>m </a:t>
            </a:r>
            <a:r>
              <a:rPr lang="en-US" dirty="0"/>
              <a:t>where </a:t>
            </a:r>
            <a:r>
              <a:rPr lang="en-US" i="1" dirty="0"/>
              <a:t>m</a:t>
            </a:r>
            <a:r>
              <a:rPr lang="en-US" dirty="0"/>
              <a:t> is the number of bits needed to address an instruction</a:t>
            </a:r>
          </a:p>
          <a:p>
            <a:r>
              <a:rPr lang="en-US" dirty="0"/>
              <a:t>However, the size of a process does not have to be exactly </a:t>
            </a:r>
            <a:r>
              <a:rPr lang="en-US" altLang="en-US" dirty="0"/>
              <a:t>2</a:t>
            </a:r>
            <a:r>
              <a:rPr lang="en-US" altLang="en-US" i="1" baseline="30000" dirty="0"/>
              <a:t>m </a:t>
            </a:r>
            <a:r>
              <a:rPr lang="en-US" dirty="0"/>
              <a:t>, the real size may just be </a:t>
            </a:r>
            <a:r>
              <a:rPr lang="en-US" altLang="en-US" dirty="0"/>
              <a:t>2</a:t>
            </a:r>
            <a:r>
              <a:rPr lang="en-US" altLang="en-US" i="1" baseline="30000" dirty="0"/>
              <a:t>m-1 </a:t>
            </a:r>
            <a:r>
              <a:rPr lang="en-US" dirty="0"/>
              <a:t>+1 bytes, so the addresses from </a:t>
            </a:r>
            <a:r>
              <a:rPr lang="en-US" altLang="en-US" dirty="0"/>
              <a:t>2</a:t>
            </a:r>
            <a:r>
              <a:rPr lang="en-US" altLang="en-US" i="1" baseline="30000" dirty="0"/>
              <a:t>m-1 </a:t>
            </a:r>
            <a:r>
              <a:rPr lang="en-US" dirty="0"/>
              <a:t>+1 to </a:t>
            </a:r>
            <a:r>
              <a:rPr lang="en-US" altLang="en-US" dirty="0"/>
              <a:t>2</a:t>
            </a:r>
            <a:r>
              <a:rPr lang="en-US" altLang="en-US" i="1" baseline="30000" dirty="0"/>
              <a:t>m </a:t>
            </a:r>
            <a:r>
              <a:rPr lang="en-US" dirty="0"/>
              <a:t>simply do not exist in the process</a:t>
            </a:r>
          </a:p>
          <a:p>
            <a:r>
              <a:rPr lang="en-US" dirty="0"/>
              <a:t>Nonetheless, the page table which size </a:t>
            </a:r>
            <a:r>
              <a:rPr lang="en-US" altLang="en-US" dirty="0"/>
              <a:t>2</a:t>
            </a:r>
            <a:r>
              <a:rPr lang="en-US" altLang="en-US" i="1" baseline="30000" dirty="0"/>
              <a:t>m-n </a:t>
            </a:r>
            <a:r>
              <a:rPr lang="en-US" dirty="0"/>
              <a:t>, will have entries for pages that do not exist in a process</a:t>
            </a:r>
          </a:p>
          <a:p>
            <a:r>
              <a:rPr lang="en-US" dirty="0"/>
              <a:t>Example: </a:t>
            </a:r>
          </a:p>
          <a:p>
            <a:pPr lvl="1"/>
            <a:r>
              <a:rPr lang="en-US" sz="1600" dirty="0"/>
              <a:t>let a process size to be 33 bytes. We need 6 bits to address 33 different bytes, thus </a:t>
            </a:r>
            <a:r>
              <a:rPr lang="en-US" sz="1600" i="1" dirty="0"/>
              <a:t>m</a:t>
            </a:r>
            <a:r>
              <a:rPr lang="en-US" sz="1600" dirty="0"/>
              <a:t> = 6. Let a page size be 8 bytes, i.e. </a:t>
            </a:r>
            <a:r>
              <a:rPr lang="en-US" altLang="en-US" sz="1600" dirty="0"/>
              <a:t>2</a:t>
            </a:r>
            <a:r>
              <a:rPr lang="en-US" altLang="en-US" sz="1600" i="1" baseline="30000" dirty="0"/>
              <a:t>3 </a:t>
            </a:r>
            <a:r>
              <a:rPr lang="en-US" sz="1600" dirty="0"/>
              <a:t>, thus </a:t>
            </a:r>
            <a:r>
              <a:rPr lang="en-US" sz="1600" i="1" dirty="0"/>
              <a:t>n</a:t>
            </a:r>
            <a:r>
              <a:rPr lang="en-US" sz="1600" dirty="0"/>
              <a:t> = 3</a:t>
            </a:r>
            <a:r>
              <a:rPr lang="en-US" dirty="0"/>
              <a:t>. </a:t>
            </a:r>
          </a:p>
          <a:p>
            <a:pPr lvl="1"/>
            <a:r>
              <a:rPr lang="en-US" sz="1600" dirty="0"/>
              <a:t>The number of entries in the page table is </a:t>
            </a:r>
            <a:r>
              <a:rPr lang="en-US" altLang="en-US" sz="1600" dirty="0"/>
              <a:t>2</a:t>
            </a:r>
            <a:r>
              <a:rPr lang="en-US" altLang="en-US" sz="1600" i="1" baseline="30000" dirty="0"/>
              <a:t>m-n </a:t>
            </a:r>
            <a:r>
              <a:rPr lang="en-US" sz="1600" dirty="0"/>
              <a:t>= </a:t>
            </a:r>
            <a:r>
              <a:rPr lang="en-US" altLang="en-US" sz="1600" dirty="0"/>
              <a:t>2</a:t>
            </a:r>
            <a:r>
              <a:rPr lang="en-US" altLang="en-US" sz="1600" i="1" baseline="30000" dirty="0"/>
              <a:t>6-3 </a:t>
            </a:r>
            <a:r>
              <a:rPr lang="en-US" sz="1600" dirty="0"/>
              <a:t>= 8</a:t>
            </a:r>
          </a:p>
          <a:p>
            <a:pPr lvl="1"/>
            <a:r>
              <a:rPr lang="en-US" sz="1600" dirty="0"/>
              <a:t>Thus, the page table has 8 entries, but the process size is 5 pages, with the last page containing only 1 byte.</a:t>
            </a:r>
          </a:p>
          <a:p>
            <a:r>
              <a:rPr lang="en-US" dirty="0"/>
              <a:t>So, what to do with the entries in the page table that do not map any page to a frame?</a:t>
            </a:r>
          </a:p>
        </p:txBody>
      </p:sp>
    </p:spTree>
    <p:extLst>
      <p:ext uri="{BB962C8B-B14F-4D97-AF65-F5344CB8AC3E}">
        <p14:creationId xmlns:p14="http://schemas.microsoft.com/office/powerpoint/2010/main" val="3123183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8CB8D04B-AD7F-49A8-9388-3AF72B45C930}"/>
              </a:ext>
            </a:extLst>
          </p:cNvPr>
          <p:cNvSpPr>
            <a:spLocks noGrp="1" noChangeArrowheads="1"/>
          </p:cNvSpPr>
          <p:nvPr>
            <p:ph type="title"/>
          </p:nvPr>
        </p:nvSpPr>
        <p:spPr>
          <a:xfrm>
            <a:off x="457200" y="228054"/>
            <a:ext cx="8229600" cy="576262"/>
          </a:xfrm>
        </p:spPr>
        <p:txBody>
          <a:bodyPr/>
          <a:lstStyle/>
          <a:p>
            <a:pPr eaLnBrk="1" hangingPunct="1"/>
            <a:r>
              <a:rPr lang="en-US" altLang="en-US"/>
              <a:t>Objectives</a:t>
            </a:r>
          </a:p>
        </p:txBody>
      </p:sp>
      <p:sp>
        <p:nvSpPr>
          <p:cNvPr id="5123" name="Rectangle 3">
            <a:extLst>
              <a:ext uri="{FF2B5EF4-FFF2-40B4-BE49-F238E27FC236}">
                <a16:creationId xmlns:a16="http://schemas.microsoft.com/office/drawing/2014/main" id="{3B5605CA-B522-4E77-8066-64E77643554B}"/>
              </a:ext>
            </a:extLst>
          </p:cNvPr>
          <p:cNvSpPr>
            <a:spLocks noGrp="1" noChangeArrowheads="1"/>
          </p:cNvSpPr>
          <p:nvPr>
            <p:ph type="body" idx="1"/>
          </p:nvPr>
        </p:nvSpPr>
        <p:spPr>
          <a:xfrm>
            <a:off x="830426" y="1262063"/>
            <a:ext cx="7735078" cy="4440237"/>
          </a:xfrm>
        </p:spPr>
        <p:txBody>
          <a:bodyPr/>
          <a:lstStyle/>
          <a:p>
            <a:r>
              <a:rPr lang="en-US" altLang="en-US" dirty="0"/>
              <a:t>To provide a detailed description of various ways of organizing memory hardware</a:t>
            </a:r>
          </a:p>
          <a:p>
            <a:r>
              <a:rPr lang="en-US" altLang="en-US" dirty="0"/>
              <a:t>To discuss various memory-management techniques</a:t>
            </a:r>
          </a:p>
          <a:p>
            <a:r>
              <a:rPr lang="en-US" altLang="en-US" dirty="0"/>
              <a:t>To provide a detailed description of the Intel Pentium, which supports both pure segmentation and segmentation with paging</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050">
            <a:extLst>
              <a:ext uri="{FF2B5EF4-FFF2-40B4-BE49-F238E27FC236}">
                <a16:creationId xmlns:a16="http://schemas.microsoft.com/office/drawing/2014/main" id="{81EB7566-C4A8-46A0-8405-B237E98989F1}"/>
              </a:ext>
            </a:extLst>
          </p:cNvPr>
          <p:cNvSpPr>
            <a:spLocks noGrp="1" noChangeArrowheads="1"/>
          </p:cNvSpPr>
          <p:nvPr>
            <p:ph type="title"/>
          </p:nvPr>
        </p:nvSpPr>
        <p:spPr>
          <a:xfrm>
            <a:off x="457200" y="247880"/>
            <a:ext cx="8229600" cy="576262"/>
          </a:xfrm>
        </p:spPr>
        <p:txBody>
          <a:bodyPr/>
          <a:lstStyle/>
          <a:p>
            <a:pPr eaLnBrk="1" hangingPunct="1"/>
            <a:r>
              <a:rPr lang="en-US" altLang="en-US" dirty="0"/>
              <a:t>Memory Protection</a:t>
            </a:r>
          </a:p>
        </p:txBody>
      </p:sp>
      <p:sp>
        <p:nvSpPr>
          <p:cNvPr id="37891" name="Rectangle 2051">
            <a:extLst>
              <a:ext uri="{FF2B5EF4-FFF2-40B4-BE49-F238E27FC236}">
                <a16:creationId xmlns:a16="http://schemas.microsoft.com/office/drawing/2014/main" id="{243E4155-B2C5-48A3-9386-D371D820EF99}"/>
              </a:ext>
            </a:extLst>
          </p:cNvPr>
          <p:cNvSpPr>
            <a:spLocks noGrp="1" noChangeArrowheads="1"/>
          </p:cNvSpPr>
          <p:nvPr>
            <p:ph type="body" idx="1"/>
          </p:nvPr>
        </p:nvSpPr>
        <p:spPr>
          <a:xfrm>
            <a:off x="335756" y="978694"/>
            <a:ext cx="8443913" cy="792956"/>
          </a:xfrm>
        </p:spPr>
        <p:txBody>
          <a:bodyPr/>
          <a:lstStyle/>
          <a:p>
            <a:r>
              <a:rPr lang="en-US" altLang="en-US" dirty="0"/>
              <a:t>Memory protection implemented by associating protection bit with each frame to indicate if read-only or read-write access is allowed</a:t>
            </a:r>
          </a:p>
        </p:txBody>
      </p:sp>
      <p:sp>
        <p:nvSpPr>
          <p:cNvPr id="4" name="Rectangle 2051">
            <a:extLst>
              <a:ext uri="{FF2B5EF4-FFF2-40B4-BE49-F238E27FC236}">
                <a16:creationId xmlns:a16="http://schemas.microsoft.com/office/drawing/2014/main" id="{F16CC0DE-BBF0-4A90-BC28-2332594904EA}"/>
              </a:ext>
            </a:extLst>
          </p:cNvPr>
          <p:cNvSpPr txBox="1">
            <a:spLocks noChangeArrowheads="1"/>
          </p:cNvSpPr>
          <p:nvPr/>
        </p:nvSpPr>
        <p:spPr bwMode="auto">
          <a:xfrm>
            <a:off x="54283" y="1771650"/>
            <a:ext cx="4191474" cy="4647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r>
              <a:rPr lang="en-US" altLang="en-US" b="1" kern="0" dirty="0">
                <a:solidFill>
                  <a:srgbClr val="006699"/>
                </a:solidFill>
                <a:latin typeface="+mj-lt"/>
              </a:rPr>
              <a:t>Valid-invalid</a:t>
            </a:r>
            <a:r>
              <a:rPr lang="en-US" altLang="en-US" kern="0" dirty="0">
                <a:solidFill>
                  <a:srgbClr val="3366FF"/>
                </a:solidFill>
              </a:rPr>
              <a:t> </a:t>
            </a:r>
            <a:r>
              <a:rPr lang="en-US" altLang="en-US" kern="0" dirty="0"/>
              <a:t>bit attached to each entry in the page table:</a:t>
            </a:r>
          </a:p>
          <a:p>
            <a:pPr lvl="1"/>
            <a:r>
              <a:rPr lang="ja-JP" altLang="en-US" kern="0" dirty="0"/>
              <a:t>“</a:t>
            </a:r>
            <a:r>
              <a:rPr lang="en-US" altLang="ja-JP" kern="0" dirty="0"/>
              <a:t>valid</a:t>
            </a:r>
            <a:r>
              <a:rPr lang="ja-JP" altLang="en-US" kern="0" dirty="0"/>
              <a:t>”</a:t>
            </a:r>
            <a:r>
              <a:rPr lang="en-US" altLang="ja-JP" kern="0" dirty="0"/>
              <a:t> indicates that the associated page is in the process</a:t>
            </a:r>
            <a:r>
              <a:rPr lang="ja-JP" altLang="en-US" kern="0" dirty="0"/>
              <a:t>’</a:t>
            </a:r>
            <a:r>
              <a:rPr lang="en-US" altLang="ja-JP" kern="0" dirty="0"/>
              <a:t> logical address space, and is thus a legal page</a:t>
            </a:r>
          </a:p>
          <a:p>
            <a:pPr lvl="1"/>
            <a:r>
              <a:rPr lang="ja-JP" altLang="en-US" kern="0" dirty="0"/>
              <a:t>“</a:t>
            </a:r>
            <a:r>
              <a:rPr lang="en-US" altLang="ja-JP" kern="0" dirty="0"/>
              <a:t>invalid</a:t>
            </a:r>
            <a:r>
              <a:rPr lang="ja-JP" altLang="en-US" kern="0" dirty="0"/>
              <a:t>”</a:t>
            </a:r>
            <a:r>
              <a:rPr lang="en-US" altLang="ja-JP" kern="0" dirty="0"/>
              <a:t> indicates that the page is not in the process</a:t>
            </a:r>
            <a:r>
              <a:rPr lang="ja-JP" altLang="en-US" kern="0" dirty="0"/>
              <a:t>’</a:t>
            </a:r>
            <a:r>
              <a:rPr lang="en-US" altLang="ja-JP" kern="0" dirty="0"/>
              <a:t> logical address space</a:t>
            </a:r>
          </a:p>
          <a:p>
            <a:pPr lvl="1"/>
            <a:r>
              <a:rPr lang="en-US" altLang="en-US" kern="0" dirty="0"/>
              <a:t>Or use </a:t>
            </a:r>
            <a:r>
              <a:rPr lang="en-US" altLang="en-US" b="1" kern="0" dirty="0">
                <a:solidFill>
                  <a:srgbClr val="006699"/>
                </a:solidFill>
                <a:latin typeface="+mj-lt"/>
              </a:rPr>
              <a:t>page-table</a:t>
            </a:r>
            <a:r>
              <a:rPr lang="en-US" altLang="en-US" b="1" kern="0" dirty="0">
                <a:solidFill>
                  <a:srgbClr val="3366FF"/>
                </a:solidFill>
              </a:rPr>
              <a:t> </a:t>
            </a:r>
            <a:r>
              <a:rPr lang="en-US" altLang="en-US" b="1" kern="0" dirty="0">
                <a:solidFill>
                  <a:srgbClr val="006699"/>
                </a:solidFill>
                <a:latin typeface="+mj-lt"/>
              </a:rPr>
              <a:t>length</a:t>
            </a:r>
            <a:r>
              <a:rPr lang="en-US" altLang="en-US" b="1" kern="0" dirty="0">
                <a:solidFill>
                  <a:srgbClr val="3366FF"/>
                </a:solidFill>
              </a:rPr>
              <a:t> </a:t>
            </a:r>
            <a:r>
              <a:rPr lang="en-US" altLang="en-US" b="1" kern="0" dirty="0">
                <a:solidFill>
                  <a:srgbClr val="006699"/>
                </a:solidFill>
                <a:latin typeface="+mj-lt"/>
              </a:rPr>
              <a:t>register</a:t>
            </a:r>
            <a:r>
              <a:rPr lang="en-US" altLang="en-US" b="1" kern="0" dirty="0">
                <a:solidFill>
                  <a:srgbClr val="3366FF"/>
                </a:solidFill>
              </a:rPr>
              <a:t> </a:t>
            </a:r>
            <a:r>
              <a:rPr lang="en-US" altLang="en-US" kern="0" dirty="0"/>
              <a:t>(</a:t>
            </a:r>
            <a:r>
              <a:rPr lang="en-US" altLang="en-US" b="1" kern="0" dirty="0">
                <a:solidFill>
                  <a:srgbClr val="006699"/>
                </a:solidFill>
                <a:latin typeface="+mj-lt"/>
              </a:rPr>
              <a:t>PTLR</a:t>
            </a:r>
            <a:r>
              <a:rPr lang="en-US" altLang="en-US" kern="0" dirty="0"/>
              <a:t>)</a:t>
            </a:r>
          </a:p>
          <a:p>
            <a:r>
              <a:rPr lang="en-US" altLang="en-US" kern="0" dirty="0"/>
              <a:t>Any violations result in a trap to the kernel</a:t>
            </a:r>
          </a:p>
        </p:txBody>
      </p:sp>
      <p:pic>
        <p:nvPicPr>
          <p:cNvPr id="5" name="Picture 5">
            <a:extLst>
              <a:ext uri="{FF2B5EF4-FFF2-40B4-BE49-F238E27FC236}">
                <a16:creationId xmlns:a16="http://schemas.microsoft.com/office/drawing/2014/main" id="{3D054A1E-00AD-4108-96A2-658710A035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7832" y="2050255"/>
            <a:ext cx="4533912" cy="393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37E42EE3-994A-4988-A734-5D7398B2FBA9}"/>
              </a:ext>
            </a:extLst>
          </p:cNvPr>
          <p:cNvSpPr>
            <a:spLocks noGrp="1" noChangeArrowheads="1"/>
          </p:cNvSpPr>
          <p:nvPr>
            <p:ph type="title"/>
          </p:nvPr>
        </p:nvSpPr>
        <p:spPr>
          <a:xfrm>
            <a:off x="457200" y="277813"/>
            <a:ext cx="8455025" cy="576262"/>
          </a:xfrm>
        </p:spPr>
        <p:txBody>
          <a:bodyPr/>
          <a:lstStyle/>
          <a:p>
            <a:r>
              <a:rPr lang="en-US" altLang="en-US" sz="3200"/>
              <a:t>Valid (v) or Invalid (i) Bit In Page Table</a:t>
            </a:r>
          </a:p>
        </p:txBody>
      </p:sp>
      <p:sp>
        <p:nvSpPr>
          <p:cNvPr id="70659" name="Rectangle 3">
            <a:extLst>
              <a:ext uri="{FF2B5EF4-FFF2-40B4-BE49-F238E27FC236}">
                <a16:creationId xmlns:a16="http://schemas.microsoft.com/office/drawing/2014/main" id="{B70A9865-EFCB-42C5-8975-B547F9433567}"/>
              </a:ext>
            </a:extLst>
          </p:cNvPr>
          <p:cNvSpPr>
            <a:spLocks noGrp="1" noChangeArrowheads="1"/>
          </p:cNvSpPr>
          <p:nvPr>
            <p:ph type="body" idx="1"/>
          </p:nvPr>
        </p:nvSpPr>
        <p:spPr>
          <a:xfrm>
            <a:off x="242888" y="895350"/>
            <a:ext cx="3506787" cy="5734050"/>
          </a:xfrm>
        </p:spPr>
        <p:txBody>
          <a:bodyPr/>
          <a:lstStyle/>
          <a:p>
            <a:pPr>
              <a:lnSpc>
                <a:spcPct val="90000"/>
              </a:lnSpc>
            </a:pPr>
            <a:r>
              <a:rPr lang="en-US" altLang="zh-TW" sz="2000" dirty="0"/>
              <a:t>Suppose a system with 14-bit address space.</a:t>
            </a:r>
          </a:p>
          <a:p>
            <a:pPr>
              <a:lnSpc>
                <a:spcPct val="90000"/>
              </a:lnSpc>
            </a:pPr>
            <a:endParaRPr lang="en-US" altLang="zh-TW" sz="700" dirty="0"/>
          </a:p>
          <a:p>
            <a:pPr>
              <a:lnSpc>
                <a:spcPct val="90000"/>
              </a:lnSpc>
            </a:pPr>
            <a:r>
              <a:rPr lang="en-US" altLang="zh-TW" sz="2000" dirty="0"/>
              <a:t>Page size is 2 KB </a:t>
            </a:r>
            <a:r>
              <a:rPr lang="en-US" altLang="zh-TW" sz="1600" dirty="0"/>
              <a:t>(11 bits)</a:t>
            </a:r>
            <a:r>
              <a:rPr lang="en-US" altLang="zh-TW" sz="2000" dirty="0"/>
              <a:t>.</a:t>
            </a:r>
          </a:p>
          <a:p>
            <a:pPr>
              <a:lnSpc>
                <a:spcPct val="90000"/>
              </a:lnSpc>
            </a:pPr>
            <a:endParaRPr lang="en-US" altLang="zh-TW" sz="700" dirty="0"/>
          </a:p>
          <a:p>
            <a:pPr>
              <a:lnSpc>
                <a:spcPct val="90000"/>
              </a:lnSpc>
            </a:pPr>
            <a:r>
              <a:rPr lang="en-US" altLang="zh-TW" sz="2000" dirty="0"/>
              <a:t>Page table has 2</a:t>
            </a:r>
            <a:r>
              <a:rPr lang="en-US" altLang="zh-TW" sz="2000" baseline="30000" dirty="0"/>
              <a:t>(14-11)</a:t>
            </a:r>
            <a:r>
              <a:rPr lang="en-US" altLang="zh-TW" sz="2000" dirty="0"/>
              <a:t> =8 pages.</a:t>
            </a:r>
          </a:p>
          <a:p>
            <a:pPr>
              <a:lnSpc>
                <a:spcPct val="90000"/>
              </a:lnSpc>
            </a:pPr>
            <a:endParaRPr lang="en-US" altLang="zh-TW" sz="700" dirty="0"/>
          </a:p>
          <a:p>
            <a:pPr>
              <a:lnSpc>
                <a:spcPct val="90000"/>
              </a:lnSpc>
            </a:pPr>
            <a:r>
              <a:rPr lang="en-US" altLang="zh-TW" sz="2000" dirty="0"/>
              <a:t>A program uses addresses 0 to 10468.</a:t>
            </a:r>
          </a:p>
          <a:p>
            <a:pPr lvl="1">
              <a:lnSpc>
                <a:spcPct val="90000"/>
              </a:lnSpc>
            </a:pPr>
            <a:r>
              <a:rPr lang="en-US" altLang="zh-TW" sz="1800" dirty="0">
                <a:ea typeface="ＭＳ Ｐゴシック" panose="020B0600070205080204" pitchFamily="34" charset="-128"/>
              </a:rPr>
              <a:t>Require 10468 / 2</a:t>
            </a:r>
            <a:r>
              <a:rPr lang="en-US" altLang="zh-TW" sz="1800" baseline="30000" dirty="0">
                <a:ea typeface="ＭＳ Ｐゴシック" panose="020B0600070205080204" pitchFamily="34" charset="-128"/>
              </a:rPr>
              <a:t>11</a:t>
            </a:r>
            <a:r>
              <a:rPr lang="en-US" altLang="zh-TW" sz="1800" dirty="0">
                <a:ea typeface="ＭＳ Ｐゴシック" panose="020B0600070205080204" pitchFamily="34" charset="-128"/>
              </a:rPr>
              <a:t> = 5.11 </a:t>
            </a:r>
            <a:r>
              <a:rPr lang="en-US" altLang="zh-TW" sz="1800" dirty="0">
                <a:ea typeface="ＭＳ Ｐゴシック" panose="020B0600070205080204" pitchFamily="34" charset="-128"/>
                <a:sym typeface="Wingdings" panose="05000000000000000000" pitchFamily="2" charset="2"/>
              </a:rPr>
              <a:t> 6 </a:t>
            </a:r>
            <a:r>
              <a:rPr lang="en-US" altLang="zh-TW" sz="1800" dirty="0">
                <a:ea typeface="ＭＳ Ｐゴシック" panose="020B0600070205080204" pitchFamily="34" charset="-128"/>
              </a:rPr>
              <a:t>frames.</a:t>
            </a:r>
          </a:p>
          <a:p>
            <a:pPr>
              <a:lnSpc>
                <a:spcPct val="90000"/>
              </a:lnSpc>
            </a:pPr>
            <a:endParaRPr lang="en-US" altLang="zh-TW" sz="900" dirty="0"/>
          </a:p>
          <a:p>
            <a:pPr>
              <a:lnSpc>
                <a:spcPct val="90000"/>
              </a:lnSpc>
            </a:pPr>
            <a:endParaRPr lang="en-US" altLang="zh-TW" sz="900" dirty="0"/>
          </a:p>
          <a:p>
            <a:pPr>
              <a:lnSpc>
                <a:spcPct val="90000"/>
              </a:lnSpc>
              <a:buFont typeface="Monotype Sorts" charset="2"/>
              <a:buNone/>
            </a:pPr>
            <a:r>
              <a:rPr lang="en-US" altLang="zh-TW" sz="2000" dirty="0"/>
              <a:t>(</a:t>
            </a:r>
            <a:r>
              <a:rPr lang="en-US" altLang="zh-TW" sz="2000" dirty="0">
                <a:solidFill>
                  <a:srgbClr val="CC6600"/>
                </a:solidFill>
              </a:rPr>
              <a:t>The internal fragmentation problem: Not all references to page 5 are valid</a:t>
            </a:r>
            <a:r>
              <a:rPr lang="en-US" altLang="zh-TW" sz="2000" dirty="0"/>
              <a:t>)</a:t>
            </a:r>
          </a:p>
          <a:p>
            <a:pPr>
              <a:lnSpc>
                <a:spcPct val="90000"/>
              </a:lnSpc>
            </a:pPr>
            <a:endParaRPr lang="en-US" altLang="en-US" sz="2000" dirty="0"/>
          </a:p>
        </p:txBody>
      </p:sp>
      <p:pic>
        <p:nvPicPr>
          <p:cNvPr id="70660" name="Picture 5">
            <a:extLst>
              <a:ext uri="{FF2B5EF4-FFF2-40B4-BE49-F238E27FC236}">
                <a16:creationId xmlns:a16="http://schemas.microsoft.com/office/drawing/2014/main" id="{4DBA5D85-4BE6-49C6-9318-7B2DAE387C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8550" y="1328738"/>
            <a:ext cx="5505450" cy="477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13B3CF08-75C4-489E-A0CB-D9E841985C58}"/>
              </a:ext>
            </a:extLst>
          </p:cNvPr>
          <p:cNvSpPr>
            <a:spLocks noGrp="1"/>
          </p:cNvSpPr>
          <p:nvPr>
            <p:ph type="sldNum" sz="quarter" idx="12"/>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fld id="{7B0B0210-8523-4616-8D79-FBC948A2F0DC}" type="slidenum">
              <a:rPr lang="en-US" altLang="en-US" smtClean="0"/>
              <a:pPr/>
              <a:t>32</a:t>
            </a:fld>
            <a:endParaRPr lang="en-US" altLang="en-US"/>
          </a:p>
        </p:txBody>
      </p:sp>
      <p:sp>
        <p:nvSpPr>
          <p:cNvPr id="32771" name="Slide Number Placeholder 5">
            <a:extLst>
              <a:ext uri="{FF2B5EF4-FFF2-40B4-BE49-F238E27FC236}">
                <a16:creationId xmlns:a16="http://schemas.microsoft.com/office/drawing/2014/main" id="{76F9A874-D336-420E-85A5-473C46F5CF9D}"/>
              </a:ext>
            </a:extLst>
          </p:cNvPr>
          <p:cNvSpPr txBox="1">
            <a:spLocks noGrp="1"/>
          </p:cNvSpPr>
          <p:nvPr/>
        </p:nvSpPr>
        <p:spPr bwMode="auto">
          <a:xfrm>
            <a:off x="7042150" y="6243638"/>
            <a:ext cx="1905000" cy="457200"/>
          </a:xfrm>
          <a:prstGeom prst="rect">
            <a:avLst/>
          </a:prstGeom>
          <a:noFill/>
          <a:ln>
            <a:miter lim="800000"/>
            <a:headEnd/>
            <a:tailEnd/>
          </a:ln>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eaLnBrk="1" hangingPunct="1"/>
            <a:fld id="{86FE2521-FA7E-4B8C-B300-2AA21349750A}" type="slidenum">
              <a:rPr lang="en-US" altLang="en-US" sz="1400">
                <a:latin typeface="Tahoma" panose="020B0604030504040204" pitchFamily="34" charset="0"/>
                <a:cs typeface="Arial" panose="020B0604020202020204" pitchFamily="34" charset="0"/>
              </a:rPr>
              <a:pPr algn="r" eaLnBrk="1" hangingPunct="1"/>
              <a:t>32</a:t>
            </a:fld>
            <a:endParaRPr lang="en-US" altLang="en-US" sz="1400">
              <a:latin typeface="Tahoma" panose="020B0604030504040204" pitchFamily="34" charset="0"/>
              <a:cs typeface="Arial" panose="020B0604020202020204" pitchFamily="34" charset="0"/>
            </a:endParaRPr>
          </a:p>
        </p:txBody>
      </p:sp>
      <p:sp>
        <p:nvSpPr>
          <p:cNvPr id="948228" name="Rectangle 2">
            <a:extLst>
              <a:ext uri="{FF2B5EF4-FFF2-40B4-BE49-F238E27FC236}">
                <a16:creationId xmlns:a16="http://schemas.microsoft.com/office/drawing/2014/main" id="{6F118400-FDFD-4632-9222-9254E6FC9615}"/>
              </a:ext>
            </a:extLst>
          </p:cNvPr>
          <p:cNvSpPr>
            <a:spLocks noGrp="1" noChangeArrowheads="1"/>
          </p:cNvSpPr>
          <p:nvPr>
            <p:ph type="title" idx="4294967295"/>
          </p:nvPr>
        </p:nvSpPr>
        <p:spPr/>
        <p:txBody>
          <a:bodyPr/>
          <a:lstStyle/>
          <a:p>
            <a:r>
              <a:rPr lang="en-US" altLang="en-US" dirty="0"/>
              <a:t>Reentrant code</a:t>
            </a:r>
          </a:p>
        </p:txBody>
      </p:sp>
      <p:sp>
        <p:nvSpPr>
          <p:cNvPr id="553987" name="Rectangle 3">
            <a:extLst>
              <a:ext uri="{FF2B5EF4-FFF2-40B4-BE49-F238E27FC236}">
                <a16:creationId xmlns:a16="http://schemas.microsoft.com/office/drawing/2014/main" id="{8EEC7C27-9454-4696-96F5-99C82E977DB8}"/>
              </a:ext>
            </a:extLst>
          </p:cNvPr>
          <p:cNvSpPr>
            <a:spLocks noGrp="1" noChangeArrowheads="1"/>
          </p:cNvSpPr>
          <p:nvPr>
            <p:ph type="body" idx="4294967295"/>
          </p:nvPr>
        </p:nvSpPr>
        <p:spPr>
          <a:xfrm>
            <a:off x="350044" y="1128712"/>
            <a:ext cx="8443912" cy="4236244"/>
          </a:xfrm>
        </p:spPr>
        <p:txBody>
          <a:bodyPr/>
          <a:lstStyle/>
          <a:p>
            <a:pPr>
              <a:lnSpc>
                <a:spcPct val="80000"/>
              </a:lnSpc>
            </a:pPr>
            <a:r>
              <a:rPr lang="en-GB" altLang="en-US" dirty="0">
                <a:latin typeface="+mn-lt"/>
              </a:rPr>
              <a:t>A piece of code is considered </a:t>
            </a:r>
            <a:r>
              <a:rPr lang="en-GB" altLang="en-US" dirty="0" err="1">
                <a:solidFill>
                  <a:srgbClr val="00AE00"/>
                </a:solidFill>
                <a:latin typeface="+mn-lt"/>
              </a:rPr>
              <a:t>reentrant</a:t>
            </a:r>
            <a:r>
              <a:rPr lang="en-GB" altLang="en-US" dirty="0">
                <a:latin typeface="+mn-lt"/>
              </a:rPr>
              <a:t> if two tasks can be running in the code at the same time without behaving incorrectly</a:t>
            </a:r>
            <a:endParaRPr lang="en-US" altLang="en-US" dirty="0"/>
          </a:p>
          <a:p>
            <a:pPr lvl="1">
              <a:lnSpc>
                <a:spcPct val="80000"/>
              </a:lnSpc>
            </a:pPr>
            <a:r>
              <a:rPr lang="en-US" altLang="en-US" sz="1600" dirty="0"/>
              <a:t>i.e. the code can be re-entered while it is already running (i.e. it can be safely executed concurrently)</a:t>
            </a:r>
          </a:p>
          <a:p>
            <a:pPr>
              <a:lnSpc>
                <a:spcPct val="80000"/>
              </a:lnSpc>
              <a:buFont typeface="Wingdings" panose="05000000000000000000" pitchFamily="2" charset="2"/>
              <a:buNone/>
            </a:pPr>
            <a:endParaRPr lang="en-US" altLang="en-US" sz="2400" dirty="0"/>
          </a:p>
          <a:p>
            <a:pPr>
              <a:lnSpc>
                <a:spcPct val="80000"/>
              </a:lnSpc>
            </a:pPr>
            <a:r>
              <a:rPr lang="en-US" altLang="en-US" dirty="0"/>
              <a:t>A reentrant code must:</a:t>
            </a:r>
          </a:p>
          <a:p>
            <a:pPr lvl="1">
              <a:lnSpc>
                <a:spcPct val="80000"/>
              </a:lnSpc>
            </a:pPr>
            <a:r>
              <a:rPr lang="en-US" altLang="en-US" sz="1600" dirty="0"/>
              <a:t>hold no static (or global) non-constant data.</a:t>
            </a:r>
          </a:p>
          <a:p>
            <a:pPr lvl="1">
              <a:lnSpc>
                <a:spcPct val="80000"/>
              </a:lnSpc>
            </a:pPr>
            <a:r>
              <a:rPr lang="en-US" altLang="en-US" sz="1600" dirty="0"/>
              <a:t>work only on the data provided to it by the caller.</a:t>
            </a:r>
          </a:p>
          <a:p>
            <a:pPr>
              <a:lnSpc>
                <a:spcPct val="80000"/>
              </a:lnSpc>
            </a:pPr>
            <a:endParaRPr lang="en-US" altLang="en-US" sz="2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a:extLst>
              <a:ext uri="{FF2B5EF4-FFF2-40B4-BE49-F238E27FC236}">
                <a16:creationId xmlns:a16="http://schemas.microsoft.com/office/drawing/2014/main" id="{13B3CF08-75C4-489E-A0CB-D9E841985C58}"/>
              </a:ext>
            </a:extLst>
          </p:cNvPr>
          <p:cNvSpPr>
            <a:spLocks noGrp="1"/>
          </p:cNvSpPr>
          <p:nvPr>
            <p:ph type="sldNum" sz="quarter" idx="12"/>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mn-ea"/>
                <a:cs typeface="+mn-cs"/>
              </a:defRPr>
            </a:lvl5pPr>
            <a:lvl6pPr marL="2286000" algn="l" defTabSz="914400" rtl="0" eaLnBrk="1" latinLnBrk="0" hangingPunct="1">
              <a:defRPr kern="1200">
                <a:solidFill>
                  <a:schemeClr val="tx1"/>
                </a:solidFill>
                <a:latin typeface="Tahoma" panose="020B0604030504040204" pitchFamily="34" charset="0"/>
                <a:ea typeface="+mn-ea"/>
                <a:cs typeface="+mn-cs"/>
              </a:defRPr>
            </a:lvl6pPr>
            <a:lvl7pPr marL="2743200" algn="l" defTabSz="914400" rtl="0" eaLnBrk="1" latinLnBrk="0" hangingPunct="1">
              <a:defRPr kern="1200">
                <a:solidFill>
                  <a:schemeClr val="tx1"/>
                </a:solidFill>
                <a:latin typeface="Tahoma" panose="020B0604030504040204" pitchFamily="34" charset="0"/>
                <a:ea typeface="+mn-ea"/>
                <a:cs typeface="+mn-cs"/>
              </a:defRPr>
            </a:lvl7pPr>
            <a:lvl8pPr marL="3200400" algn="l" defTabSz="914400" rtl="0" eaLnBrk="1" latinLnBrk="0" hangingPunct="1">
              <a:defRPr kern="1200">
                <a:solidFill>
                  <a:schemeClr val="tx1"/>
                </a:solidFill>
                <a:latin typeface="Tahoma" panose="020B0604030504040204" pitchFamily="34" charset="0"/>
                <a:ea typeface="+mn-ea"/>
                <a:cs typeface="+mn-cs"/>
              </a:defRPr>
            </a:lvl8pPr>
            <a:lvl9pPr marL="3657600" algn="l" defTabSz="914400" rtl="0" eaLnBrk="1" latinLnBrk="0" hangingPunct="1">
              <a:defRPr kern="1200">
                <a:solidFill>
                  <a:schemeClr val="tx1"/>
                </a:solidFill>
                <a:latin typeface="Tahoma" panose="020B0604030504040204" pitchFamily="34" charset="0"/>
                <a:ea typeface="+mn-ea"/>
                <a:cs typeface="+mn-cs"/>
              </a:defRPr>
            </a:lvl9pPr>
          </a:lstStyle>
          <a:p>
            <a:fld id="{7B0B0210-8523-4616-8D79-FBC948A2F0DC}" type="slidenum">
              <a:rPr lang="en-US" altLang="en-US" smtClean="0"/>
              <a:pPr/>
              <a:t>33</a:t>
            </a:fld>
            <a:endParaRPr lang="en-US" altLang="en-US"/>
          </a:p>
        </p:txBody>
      </p:sp>
      <p:sp>
        <p:nvSpPr>
          <p:cNvPr id="32771" name="Slide Number Placeholder 5">
            <a:extLst>
              <a:ext uri="{FF2B5EF4-FFF2-40B4-BE49-F238E27FC236}">
                <a16:creationId xmlns:a16="http://schemas.microsoft.com/office/drawing/2014/main" id="{76F9A874-D336-420E-85A5-473C46F5CF9D}"/>
              </a:ext>
            </a:extLst>
          </p:cNvPr>
          <p:cNvSpPr txBox="1">
            <a:spLocks noGrp="1"/>
          </p:cNvSpPr>
          <p:nvPr/>
        </p:nvSpPr>
        <p:spPr bwMode="auto">
          <a:xfrm>
            <a:off x="7042150" y="6243638"/>
            <a:ext cx="1905000" cy="457200"/>
          </a:xfrm>
          <a:prstGeom prst="rect">
            <a:avLst/>
          </a:prstGeom>
          <a:noFill/>
          <a:ln>
            <a:miter lim="800000"/>
            <a:headEnd/>
            <a:tailEnd/>
          </a:ln>
        </p:spPr>
        <p:txBody>
          <a:bodyPr anchor="b"/>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eaLnBrk="1" hangingPunct="1"/>
            <a:fld id="{86FE2521-FA7E-4B8C-B300-2AA21349750A}" type="slidenum">
              <a:rPr lang="en-US" altLang="en-US" sz="1400">
                <a:latin typeface="Tahoma" panose="020B0604030504040204" pitchFamily="34" charset="0"/>
                <a:cs typeface="Arial" panose="020B0604020202020204" pitchFamily="34" charset="0"/>
              </a:rPr>
              <a:pPr algn="r" eaLnBrk="1" hangingPunct="1"/>
              <a:t>33</a:t>
            </a:fld>
            <a:endParaRPr lang="en-US" altLang="en-US" sz="1400">
              <a:latin typeface="Tahoma" panose="020B0604030504040204" pitchFamily="34" charset="0"/>
              <a:cs typeface="Arial" panose="020B0604020202020204" pitchFamily="34" charset="0"/>
            </a:endParaRPr>
          </a:p>
        </p:txBody>
      </p:sp>
      <p:sp>
        <p:nvSpPr>
          <p:cNvPr id="948228" name="Rectangle 2">
            <a:extLst>
              <a:ext uri="{FF2B5EF4-FFF2-40B4-BE49-F238E27FC236}">
                <a16:creationId xmlns:a16="http://schemas.microsoft.com/office/drawing/2014/main" id="{6F118400-FDFD-4632-9222-9254E6FC9615}"/>
              </a:ext>
            </a:extLst>
          </p:cNvPr>
          <p:cNvSpPr>
            <a:spLocks noGrp="1" noChangeArrowheads="1"/>
          </p:cNvSpPr>
          <p:nvPr>
            <p:ph type="title" idx="4294967295"/>
          </p:nvPr>
        </p:nvSpPr>
        <p:spPr/>
        <p:txBody>
          <a:bodyPr/>
          <a:lstStyle/>
          <a:p>
            <a:r>
              <a:rPr lang="en-US" altLang="en-US" dirty="0"/>
              <a:t>Threads here are not reentrant</a:t>
            </a:r>
          </a:p>
        </p:txBody>
      </p:sp>
      <p:sp>
        <p:nvSpPr>
          <p:cNvPr id="8" name="TextBox 7">
            <a:extLst>
              <a:ext uri="{FF2B5EF4-FFF2-40B4-BE49-F238E27FC236}">
                <a16:creationId xmlns:a16="http://schemas.microsoft.com/office/drawing/2014/main" id="{C7C706A8-B83C-4C1B-9BFF-5775283017EE}"/>
              </a:ext>
            </a:extLst>
          </p:cNvPr>
          <p:cNvSpPr txBox="1"/>
          <p:nvPr/>
        </p:nvSpPr>
        <p:spPr>
          <a:xfrm>
            <a:off x="521493" y="1197828"/>
            <a:ext cx="7843837" cy="4278094"/>
          </a:xfrm>
          <a:prstGeom prst="rect">
            <a:avLst/>
          </a:prstGeom>
          <a:noFill/>
        </p:spPr>
        <p:txBody>
          <a:bodyPr wrap="square">
            <a:spAutoFit/>
          </a:bodyPr>
          <a:lstStyle/>
          <a:p>
            <a:r>
              <a:rPr lang="en-US" sz="1600" dirty="0"/>
              <a:t>int sum; </a:t>
            </a:r>
          </a:p>
          <a:p>
            <a:r>
              <a:rPr lang="en-US" sz="1600" dirty="0"/>
              <a:t>void *runner(void *param); </a:t>
            </a:r>
          </a:p>
          <a:p>
            <a:r>
              <a:rPr lang="en-US" sz="1600" dirty="0"/>
              <a:t>int main(int </a:t>
            </a:r>
            <a:r>
              <a:rPr lang="en-US" sz="1600" dirty="0" err="1"/>
              <a:t>argc</a:t>
            </a:r>
            <a:r>
              <a:rPr lang="en-US" sz="1600" dirty="0"/>
              <a:t>, char *</a:t>
            </a:r>
            <a:r>
              <a:rPr lang="en-US" sz="1600" dirty="0" err="1"/>
              <a:t>argv</a:t>
            </a:r>
            <a:r>
              <a:rPr lang="en-US" sz="1600" dirty="0"/>
              <a:t>[]){</a:t>
            </a:r>
          </a:p>
          <a:p>
            <a:r>
              <a:rPr lang="en-US" sz="1600" dirty="0"/>
              <a:t>  </a:t>
            </a:r>
            <a:r>
              <a:rPr lang="en-US" sz="1600" dirty="0" err="1"/>
              <a:t>pthread_t</a:t>
            </a:r>
            <a:r>
              <a:rPr lang="en-US" sz="1600" dirty="0"/>
              <a:t> </a:t>
            </a:r>
            <a:r>
              <a:rPr lang="en-US" sz="1600" dirty="0" err="1"/>
              <a:t>tid</a:t>
            </a:r>
            <a:r>
              <a:rPr lang="en-US" sz="1600" dirty="0"/>
              <a:t>; </a:t>
            </a:r>
          </a:p>
          <a:p>
            <a:r>
              <a:rPr lang="en-US" sz="1600" dirty="0"/>
              <a:t> </a:t>
            </a:r>
          </a:p>
          <a:p>
            <a:r>
              <a:rPr lang="en-US" sz="1600" dirty="0"/>
              <a:t>  </a:t>
            </a:r>
            <a:r>
              <a:rPr lang="en-US" sz="1600" dirty="0" err="1"/>
              <a:t>pthread_t</a:t>
            </a:r>
            <a:r>
              <a:rPr lang="en-US" sz="1600" dirty="0"/>
              <a:t> tid3 = </a:t>
            </a:r>
            <a:r>
              <a:rPr lang="en-US" sz="1600" dirty="0" err="1"/>
              <a:t>syscall</a:t>
            </a:r>
            <a:r>
              <a:rPr lang="en-US" sz="1600" dirty="0"/>
              <a:t>(</a:t>
            </a:r>
            <a:r>
              <a:rPr lang="en-US" sz="1600" dirty="0" err="1"/>
              <a:t>SYS_gettid</a:t>
            </a:r>
            <a:r>
              <a:rPr lang="en-US" sz="1600" dirty="0"/>
              <a:t>); </a:t>
            </a:r>
          </a:p>
          <a:p>
            <a:r>
              <a:rPr lang="en-US" sz="1600" dirty="0"/>
              <a:t>  </a:t>
            </a:r>
            <a:r>
              <a:rPr lang="en-US" sz="1600" dirty="0" err="1"/>
              <a:t>pthread_create</a:t>
            </a:r>
            <a:r>
              <a:rPr lang="en-US" sz="1600" dirty="0"/>
              <a:t>(&amp;</a:t>
            </a:r>
            <a:r>
              <a:rPr lang="en-US" sz="1600" dirty="0" err="1"/>
              <a:t>tid</a:t>
            </a:r>
            <a:r>
              <a:rPr lang="en-US" sz="1600" dirty="0"/>
              <a:t>, &amp;</a:t>
            </a:r>
            <a:r>
              <a:rPr lang="en-US" sz="1600" dirty="0" err="1"/>
              <a:t>attr</a:t>
            </a:r>
            <a:r>
              <a:rPr lang="en-US" sz="1600" dirty="0"/>
              <a:t>, runner, </a:t>
            </a:r>
            <a:r>
              <a:rPr lang="en-US" sz="1600" dirty="0" err="1"/>
              <a:t>argv</a:t>
            </a:r>
            <a:r>
              <a:rPr lang="en-US" sz="1600" dirty="0"/>
              <a:t>[1]);</a:t>
            </a:r>
          </a:p>
          <a:p>
            <a:r>
              <a:rPr lang="en-US" sz="1600" dirty="0"/>
              <a:t>  </a:t>
            </a:r>
            <a:r>
              <a:rPr lang="en-US" sz="1600" dirty="0" err="1"/>
              <a:t>pthread_join</a:t>
            </a:r>
            <a:r>
              <a:rPr lang="en-US" sz="1600" dirty="0"/>
              <a:t>(</a:t>
            </a:r>
            <a:r>
              <a:rPr lang="en-US" sz="1600" dirty="0" err="1"/>
              <a:t>tid,NULL</a:t>
            </a:r>
            <a:r>
              <a:rPr lang="en-US" sz="1600" dirty="0"/>
              <a:t>);</a:t>
            </a:r>
          </a:p>
          <a:p>
            <a:r>
              <a:rPr lang="en-US" sz="1600" dirty="0"/>
              <a:t>  </a:t>
            </a:r>
            <a:r>
              <a:rPr lang="en-US" sz="1600" dirty="0" err="1"/>
              <a:t>pthread_exit</a:t>
            </a:r>
            <a:r>
              <a:rPr lang="en-US" sz="1600" dirty="0"/>
              <a:t>(0);</a:t>
            </a:r>
          </a:p>
          <a:p>
            <a:r>
              <a:rPr lang="en-US" sz="1600" dirty="0"/>
              <a:t>}</a:t>
            </a:r>
          </a:p>
          <a:p>
            <a:r>
              <a:rPr lang="en-US" sz="1600" dirty="0"/>
              <a:t>void *runner(void *param) { </a:t>
            </a:r>
          </a:p>
          <a:p>
            <a:r>
              <a:rPr lang="en-US" sz="1600" dirty="0"/>
              <a:t>  int </a:t>
            </a:r>
            <a:r>
              <a:rPr lang="en-US" sz="1600" dirty="0" err="1"/>
              <a:t>i</a:t>
            </a:r>
            <a:r>
              <a:rPr lang="en-US" sz="1600" dirty="0"/>
              <a:t>, upper = </a:t>
            </a:r>
            <a:r>
              <a:rPr lang="en-US" sz="1600" dirty="0" err="1"/>
              <a:t>atoi</a:t>
            </a:r>
            <a:r>
              <a:rPr lang="en-US" sz="1600" dirty="0"/>
              <a:t>(param);</a:t>
            </a:r>
          </a:p>
          <a:p>
            <a:r>
              <a:rPr lang="en-US" sz="1600" dirty="0"/>
              <a:t>  sum = 0;</a:t>
            </a:r>
          </a:p>
          <a:p>
            <a:r>
              <a:rPr lang="en-US" sz="1600" dirty="0"/>
              <a:t>  for (</a:t>
            </a:r>
            <a:r>
              <a:rPr lang="en-US" sz="1600" dirty="0" err="1"/>
              <a:t>i</a:t>
            </a:r>
            <a:r>
              <a:rPr lang="en-US" sz="1600" dirty="0"/>
              <a:t> = 1; </a:t>
            </a:r>
            <a:r>
              <a:rPr lang="en-US" sz="1600" dirty="0" err="1"/>
              <a:t>i</a:t>
            </a:r>
            <a:r>
              <a:rPr lang="en-US" sz="1600" dirty="0"/>
              <a:t> &lt;= upper; </a:t>
            </a:r>
            <a:r>
              <a:rPr lang="en-US" sz="1600" dirty="0" err="1"/>
              <a:t>i</a:t>
            </a:r>
            <a:r>
              <a:rPr lang="en-US" sz="1600" dirty="0"/>
              <a:t>++)</a:t>
            </a:r>
          </a:p>
          <a:p>
            <a:r>
              <a:rPr lang="en-US" sz="1600" dirty="0"/>
              <a:t>    sum += </a:t>
            </a:r>
            <a:r>
              <a:rPr lang="en-US" sz="1600" dirty="0" err="1"/>
              <a:t>i</a:t>
            </a:r>
            <a:r>
              <a:rPr lang="en-US" sz="1600" dirty="0"/>
              <a:t>;</a:t>
            </a:r>
          </a:p>
          <a:p>
            <a:r>
              <a:rPr lang="en-US" sz="1600" dirty="0"/>
              <a:t>  </a:t>
            </a:r>
            <a:r>
              <a:rPr lang="en-US" sz="1600" dirty="0" err="1"/>
              <a:t>pthread_exit</a:t>
            </a:r>
            <a:r>
              <a:rPr lang="en-US" sz="1600" dirty="0"/>
              <a:t>(0);</a:t>
            </a:r>
          </a:p>
          <a:p>
            <a:r>
              <a:rPr lang="en-US" sz="1600" dirty="0"/>
              <a:t>}</a:t>
            </a:r>
          </a:p>
        </p:txBody>
      </p:sp>
    </p:spTree>
    <p:extLst>
      <p:ext uri="{BB962C8B-B14F-4D97-AF65-F5344CB8AC3E}">
        <p14:creationId xmlns:p14="http://schemas.microsoft.com/office/powerpoint/2010/main" val="21180565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9096046F-FD3C-4754-BC2F-7659F7E86BF8}"/>
              </a:ext>
            </a:extLst>
          </p:cNvPr>
          <p:cNvSpPr>
            <a:spLocks noGrp="1" noChangeArrowheads="1"/>
          </p:cNvSpPr>
          <p:nvPr>
            <p:ph type="title"/>
          </p:nvPr>
        </p:nvSpPr>
        <p:spPr>
          <a:xfrm>
            <a:off x="457200" y="0"/>
            <a:ext cx="8229600" cy="854075"/>
          </a:xfrm>
        </p:spPr>
        <p:txBody>
          <a:bodyPr/>
          <a:lstStyle/>
          <a:p>
            <a:r>
              <a:rPr lang="en-US" altLang="en-US" dirty="0"/>
              <a:t>Shared Pages</a:t>
            </a:r>
          </a:p>
        </p:txBody>
      </p:sp>
      <p:sp>
        <p:nvSpPr>
          <p:cNvPr id="72707" name="Rectangle 3">
            <a:extLst>
              <a:ext uri="{FF2B5EF4-FFF2-40B4-BE49-F238E27FC236}">
                <a16:creationId xmlns:a16="http://schemas.microsoft.com/office/drawing/2014/main" id="{7F1F1CBD-7726-4A89-84AF-81526A2056EC}"/>
              </a:ext>
            </a:extLst>
          </p:cNvPr>
          <p:cNvSpPr>
            <a:spLocks noGrp="1" noChangeArrowheads="1"/>
          </p:cNvSpPr>
          <p:nvPr>
            <p:ph type="body" idx="1"/>
          </p:nvPr>
        </p:nvSpPr>
        <p:spPr>
          <a:xfrm>
            <a:off x="179388" y="908050"/>
            <a:ext cx="3971925" cy="5695950"/>
          </a:xfrm>
        </p:spPr>
        <p:txBody>
          <a:bodyPr/>
          <a:lstStyle/>
          <a:p>
            <a:r>
              <a:rPr lang="en-US" altLang="en-US" b="1" dirty="0">
                <a:solidFill>
                  <a:srgbClr val="006699"/>
                </a:solidFill>
                <a:latin typeface="+mj-lt"/>
              </a:rPr>
              <a:t>Shared</a:t>
            </a:r>
            <a:r>
              <a:rPr lang="en-US" altLang="en-US" b="1" dirty="0">
                <a:solidFill>
                  <a:srgbClr val="3366FF"/>
                </a:solidFill>
              </a:rPr>
              <a:t> </a:t>
            </a:r>
            <a:r>
              <a:rPr lang="en-US" altLang="en-US" b="1" dirty="0">
                <a:solidFill>
                  <a:srgbClr val="006699"/>
                </a:solidFill>
                <a:latin typeface="+mj-lt"/>
              </a:rPr>
              <a:t>code</a:t>
            </a:r>
          </a:p>
          <a:p>
            <a:pPr lvl="1"/>
            <a:r>
              <a:rPr lang="en-US" altLang="en-US" dirty="0"/>
              <a:t>One copy of read-only (</a:t>
            </a:r>
            <a:r>
              <a:rPr lang="en-US" altLang="en-US" b="1" dirty="0">
                <a:solidFill>
                  <a:srgbClr val="006699"/>
                </a:solidFill>
                <a:latin typeface="+mj-lt"/>
              </a:rPr>
              <a:t>reentrant</a:t>
            </a:r>
            <a:r>
              <a:rPr lang="en-US" altLang="en-US" dirty="0"/>
              <a:t>) code shared among processes (i.e., text editors, compilers, system libraries (</a:t>
            </a:r>
            <a:r>
              <a:rPr lang="en-US" altLang="en-US" dirty="0" err="1"/>
              <a:t>libc</a:t>
            </a:r>
            <a:r>
              <a:rPr lang="en-US" altLang="en-US" dirty="0"/>
              <a:t>))</a:t>
            </a:r>
            <a:endParaRPr lang="en-US" altLang="zh-TW" dirty="0"/>
          </a:p>
          <a:p>
            <a:r>
              <a:rPr lang="en-US" altLang="zh-TW" dirty="0"/>
              <a:t>Consider a system where 40 users execute a text editor.</a:t>
            </a:r>
          </a:p>
          <a:p>
            <a:pPr lvl="1"/>
            <a:r>
              <a:rPr lang="en-US" altLang="zh-TW" dirty="0">
                <a:ea typeface="ＭＳ Ｐゴシック" panose="020B0600070205080204" pitchFamily="34" charset="-128"/>
              </a:rPr>
              <a:t>If the text editor consists of 150 KB of code and 50 KB of data space, we need 8,000 KB to support the 40 users.</a:t>
            </a:r>
            <a:endParaRPr lang="en-US" altLang="zh-TW" dirty="0"/>
          </a:p>
          <a:p>
            <a:r>
              <a:rPr lang="en-US" altLang="zh-TW" dirty="0"/>
              <a:t>Paging makes the common code sharing easier.</a:t>
            </a:r>
          </a:p>
          <a:p>
            <a:pPr lvl="1"/>
            <a:r>
              <a:rPr lang="en-US" altLang="zh-TW" dirty="0">
                <a:ea typeface="ＭＳ Ｐゴシック" panose="020B0600070205080204" pitchFamily="34" charset="-128"/>
              </a:rPr>
              <a:t>If the code is reentrant (pure) code, </a:t>
            </a:r>
            <a:r>
              <a:rPr lang="en-US" altLang="zh-TW" b="1" dirty="0">
                <a:ea typeface="ＭＳ Ｐゴシック" panose="020B0600070205080204" pitchFamily="34" charset="-128"/>
              </a:rPr>
              <a:t>its pages can be shared</a:t>
            </a:r>
            <a:r>
              <a:rPr lang="en-US" altLang="zh-TW" dirty="0">
                <a:ea typeface="ＭＳ Ｐゴシック" panose="020B0600070205080204" pitchFamily="34" charset="-128"/>
              </a:rPr>
              <a:t>.</a:t>
            </a:r>
          </a:p>
          <a:p>
            <a:endParaRPr lang="en-US" altLang="zh-TW" sz="2400" dirty="0"/>
          </a:p>
          <a:p>
            <a:endParaRPr lang="en-US" altLang="en-US" sz="2400" dirty="0"/>
          </a:p>
        </p:txBody>
      </p:sp>
      <p:pic>
        <p:nvPicPr>
          <p:cNvPr id="72708" name="Picture 4">
            <a:extLst>
              <a:ext uri="{FF2B5EF4-FFF2-40B4-BE49-F238E27FC236}">
                <a16:creationId xmlns:a16="http://schemas.microsoft.com/office/drawing/2014/main" id="{A6751EC5-0840-49D3-8471-2AB6273B35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9113" y="1323182"/>
            <a:ext cx="4814887"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9" name="Line 5">
            <a:extLst>
              <a:ext uri="{FF2B5EF4-FFF2-40B4-BE49-F238E27FC236}">
                <a16:creationId xmlns:a16="http://schemas.microsoft.com/office/drawing/2014/main" id="{906D46EB-2A3F-4F37-BD56-4E730055E12E}"/>
              </a:ext>
            </a:extLst>
          </p:cNvPr>
          <p:cNvSpPr>
            <a:spLocks noChangeShapeType="1"/>
          </p:cNvSpPr>
          <p:nvPr/>
        </p:nvSpPr>
        <p:spPr bwMode="auto">
          <a:xfrm flipV="1">
            <a:off x="5060950" y="2455863"/>
            <a:ext cx="425450" cy="249237"/>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72710" name="Line 6">
            <a:extLst>
              <a:ext uri="{FF2B5EF4-FFF2-40B4-BE49-F238E27FC236}">
                <a16:creationId xmlns:a16="http://schemas.microsoft.com/office/drawing/2014/main" id="{F4FAD77B-E439-43EC-B091-1F9D97A4066C}"/>
              </a:ext>
            </a:extLst>
          </p:cNvPr>
          <p:cNvSpPr>
            <a:spLocks noChangeShapeType="1"/>
          </p:cNvSpPr>
          <p:nvPr/>
        </p:nvSpPr>
        <p:spPr bwMode="auto">
          <a:xfrm flipV="1">
            <a:off x="5799138" y="1979613"/>
            <a:ext cx="2455862" cy="525462"/>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72711" name="Line 7">
            <a:extLst>
              <a:ext uri="{FF2B5EF4-FFF2-40B4-BE49-F238E27FC236}">
                <a16:creationId xmlns:a16="http://schemas.microsoft.com/office/drawing/2014/main" id="{DBA5434A-C53B-4194-8609-4EFA32E21F62}"/>
              </a:ext>
            </a:extLst>
          </p:cNvPr>
          <p:cNvSpPr>
            <a:spLocks noChangeShapeType="1"/>
          </p:cNvSpPr>
          <p:nvPr/>
        </p:nvSpPr>
        <p:spPr bwMode="auto">
          <a:xfrm flipV="1">
            <a:off x="5060950" y="5411788"/>
            <a:ext cx="438150" cy="287337"/>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72712" name="Line 8">
            <a:extLst>
              <a:ext uri="{FF2B5EF4-FFF2-40B4-BE49-F238E27FC236}">
                <a16:creationId xmlns:a16="http://schemas.microsoft.com/office/drawing/2014/main" id="{31CD5300-3657-41DC-8968-DF72900DC0D6}"/>
              </a:ext>
            </a:extLst>
          </p:cNvPr>
          <p:cNvSpPr>
            <a:spLocks noChangeShapeType="1"/>
          </p:cNvSpPr>
          <p:nvPr/>
        </p:nvSpPr>
        <p:spPr bwMode="auto">
          <a:xfrm flipV="1">
            <a:off x="5762625" y="2354263"/>
            <a:ext cx="2454275" cy="3044825"/>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72713" name="Line 9">
            <a:extLst>
              <a:ext uri="{FF2B5EF4-FFF2-40B4-BE49-F238E27FC236}">
                <a16:creationId xmlns:a16="http://schemas.microsoft.com/office/drawing/2014/main" id="{5F0A523C-DADC-47B8-AC42-D683AB22B55D}"/>
              </a:ext>
            </a:extLst>
          </p:cNvPr>
          <p:cNvSpPr>
            <a:spLocks noChangeShapeType="1"/>
          </p:cNvSpPr>
          <p:nvPr/>
        </p:nvSpPr>
        <p:spPr bwMode="auto">
          <a:xfrm flipV="1">
            <a:off x="6951663" y="3944938"/>
            <a:ext cx="401637" cy="176212"/>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72714" name="Line 10">
            <a:extLst>
              <a:ext uri="{FF2B5EF4-FFF2-40B4-BE49-F238E27FC236}">
                <a16:creationId xmlns:a16="http://schemas.microsoft.com/office/drawing/2014/main" id="{800447AD-8C25-4D8A-9830-D5AEA5487C49}"/>
              </a:ext>
            </a:extLst>
          </p:cNvPr>
          <p:cNvSpPr>
            <a:spLocks noChangeShapeType="1"/>
          </p:cNvSpPr>
          <p:nvPr/>
        </p:nvSpPr>
        <p:spPr bwMode="auto">
          <a:xfrm>
            <a:off x="7653338" y="3857625"/>
            <a:ext cx="550862" cy="388938"/>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E1523499-02A6-403C-B92E-2686134FCA88}"/>
              </a:ext>
            </a:extLst>
          </p:cNvPr>
          <p:cNvSpPr>
            <a:spLocks noGrp="1" noChangeArrowheads="1"/>
          </p:cNvSpPr>
          <p:nvPr>
            <p:ph type="title"/>
          </p:nvPr>
        </p:nvSpPr>
        <p:spPr>
          <a:xfrm>
            <a:off x="520700" y="247880"/>
            <a:ext cx="8229600" cy="576262"/>
          </a:xfrm>
        </p:spPr>
        <p:txBody>
          <a:bodyPr/>
          <a:lstStyle/>
          <a:p>
            <a:pPr eaLnBrk="1" hangingPunct="1"/>
            <a:r>
              <a:rPr lang="en-US" altLang="en-US" dirty="0"/>
              <a:t>Structure of the Page Table</a:t>
            </a:r>
          </a:p>
        </p:txBody>
      </p:sp>
      <p:sp>
        <p:nvSpPr>
          <p:cNvPr id="41987" name="Rectangle 3">
            <a:extLst>
              <a:ext uri="{FF2B5EF4-FFF2-40B4-BE49-F238E27FC236}">
                <a16:creationId xmlns:a16="http://schemas.microsoft.com/office/drawing/2014/main" id="{861A38E1-D15D-4FD3-BA70-E6E5B690F313}"/>
              </a:ext>
            </a:extLst>
          </p:cNvPr>
          <p:cNvSpPr>
            <a:spLocks noGrp="1" noChangeArrowheads="1"/>
          </p:cNvSpPr>
          <p:nvPr>
            <p:ph type="body" idx="1"/>
          </p:nvPr>
        </p:nvSpPr>
        <p:spPr>
          <a:xfrm>
            <a:off x="811763" y="1227138"/>
            <a:ext cx="7697755" cy="4483100"/>
          </a:xfrm>
        </p:spPr>
        <p:txBody>
          <a:bodyPr/>
          <a:lstStyle/>
          <a:p>
            <a:r>
              <a:rPr lang="en-US" altLang="en-US" dirty="0"/>
              <a:t>Memory structures for paging can get huge using straight-forward methods</a:t>
            </a:r>
          </a:p>
          <a:p>
            <a:pPr lvl="1"/>
            <a:r>
              <a:rPr lang="en-US" altLang="en-US" dirty="0"/>
              <a:t>Consider a 32-bit logical address space</a:t>
            </a:r>
          </a:p>
          <a:p>
            <a:pPr lvl="1"/>
            <a:r>
              <a:rPr lang="en-US" altLang="en-US" dirty="0"/>
              <a:t>Page size of 4 KB (2</a:t>
            </a:r>
            <a:r>
              <a:rPr lang="en-US" altLang="en-US" baseline="30000" dirty="0"/>
              <a:t>12</a:t>
            </a:r>
            <a:r>
              <a:rPr lang="en-US" altLang="en-US" dirty="0"/>
              <a:t>)</a:t>
            </a:r>
          </a:p>
          <a:p>
            <a:pPr lvl="1"/>
            <a:r>
              <a:rPr lang="en-US" altLang="en-US" dirty="0"/>
              <a:t>Page table would have 1 million entries (2</a:t>
            </a:r>
            <a:r>
              <a:rPr lang="en-US" altLang="en-US" baseline="30000" dirty="0"/>
              <a:t>32</a:t>
            </a:r>
            <a:r>
              <a:rPr lang="en-US" altLang="en-US" dirty="0"/>
              <a:t> / 2</a:t>
            </a:r>
            <a:r>
              <a:rPr lang="en-US" altLang="en-US" baseline="30000" dirty="0"/>
              <a:t>12</a:t>
            </a:r>
            <a:r>
              <a:rPr lang="en-US" altLang="en-US" dirty="0"/>
              <a:t>)</a:t>
            </a:r>
          </a:p>
          <a:p>
            <a:pPr lvl="1"/>
            <a:r>
              <a:rPr lang="en-US" altLang="en-US" dirty="0"/>
              <a:t>If each entry is 4 bytes </a:t>
            </a:r>
            <a:r>
              <a:rPr lang="en-US" altLang="en-US" dirty="0">
                <a:sym typeface="Wingdings" panose="05000000000000000000" pitchFamily="2" charset="2"/>
              </a:rPr>
              <a:t></a:t>
            </a:r>
            <a:r>
              <a:rPr lang="en-US" altLang="en-US" dirty="0"/>
              <a:t> each process has 4 MB of physical address space for the  page table alone</a:t>
            </a:r>
          </a:p>
          <a:p>
            <a:pPr lvl="2"/>
            <a:r>
              <a:rPr lang="en-US" altLang="en-US" dirty="0"/>
              <a:t>Don</a:t>
            </a:r>
            <a:r>
              <a:rPr lang="ja-JP" altLang="en-US" dirty="0"/>
              <a:t>’</a:t>
            </a:r>
            <a:r>
              <a:rPr lang="en-US" altLang="ja-JP" dirty="0"/>
              <a:t>t want to allocate that contiguously in main memory</a:t>
            </a:r>
          </a:p>
          <a:p>
            <a:pPr lvl="1"/>
            <a:r>
              <a:rPr lang="en-US" altLang="en-US" dirty="0"/>
              <a:t>One simple solution is to divide the page table into smaller units</a:t>
            </a:r>
          </a:p>
          <a:p>
            <a:pPr lvl="2"/>
            <a:r>
              <a:rPr lang="en-US" altLang="en-US" dirty="0"/>
              <a:t>Hierarchical Paging</a:t>
            </a:r>
          </a:p>
          <a:p>
            <a:pPr lvl="2"/>
            <a:r>
              <a:rPr lang="en-US" altLang="en-US" dirty="0"/>
              <a:t>Hashed Page Tables</a:t>
            </a:r>
          </a:p>
          <a:p>
            <a:pPr lvl="2"/>
            <a:r>
              <a:rPr lang="en-US" altLang="en-US" dirty="0"/>
              <a:t>Inverted Page Tables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E5ECC631-B67D-4C84-91B9-1CB22DA15EDE}"/>
              </a:ext>
            </a:extLst>
          </p:cNvPr>
          <p:cNvSpPr>
            <a:spLocks noGrp="1" noChangeArrowheads="1"/>
          </p:cNvSpPr>
          <p:nvPr>
            <p:ph type="title"/>
          </p:nvPr>
        </p:nvSpPr>
        <p:spPr>
          <a:xfrm>
            <a:off x="473075" y="232005"/>
            <a:ext cx="8229600" cy="576262"/>
          </a:xfrm>
        </p:spPr>
        <p:txBody>
          <a:bodyPr/>
          <a:lstStyle/>
          <a:p>
            <a:pPr eaLnBrk="1" hangingPunct="1"/>
            <a:r>
              <a:rPr lang="en-US" altLang="en-US" dirty="0"/>
              <a:t>Hierarchical Page Tables</a:t>
            </a:r>
          </a:p>
        </p:txBody>
      </p:sp>
      <p:sp>
        <p:nvSpPr>
          <p:cNvPr id="43011" name="Rectangle 3">
            <a:extLst>
              <a:ext uri="{FF2B5EF4-FFF2-40B4-BE49-F238E27FC236}">
                <a16:creationId xmlns:a16="http://schemas.microsoft.com/office/drawing/2014/main" id="{9C6AC61F-C673-44E2-9D0D-2FBC263F8271}"/>
              </a:ext>
            </a:extLst>
          </p:cNvPr>
          <p:cNvSpPr>
            <a:spLocks noGrp="1" noChangeArrowheads="1"/>
          </p:cNvSpPr>
          <p:nvPr>
            <p:ph type="body" idx="1"/>
          </p:nvPr>
        </p:nvSpPr>
        <p:spPr>
          <a:xfrm>
            <a:off x="839754" y="1131888"/>
            <a:ext cx="7725601" cy="1096962"/>
          </a:xfrm>
        </p:spPr>
        <p:txBody>
          <a:bodyPr/>
          <a:lstStyle/>
          <a:p>
            <a:r>
              <a:rPr lang="en-US" altLang="en-US" dirty="0"/>
              <a:t>Break up the logical address space into multiple page tables</a:t>
            </a:r>
          </a:p>
          <a:p>
            <a:r>
              <a:rPr lang="en-US" altLang="en-US" dirty="0"/>
              <a:t>A simple technique is a two-level page table</a:t>
            </a:r>
          </a:p>
          <a:p>
            <a:r>
              <a:rPr lang="en-US" altLang="en-US" dirty="0"/>
              <a:t>Break the page table into pages, then map each page to a different frame</a:t>
            </a:r>
          </a:p>
        </p:txBody>
      </p:sp>
      <p:pic>
        <p:nvPicPr>
          <p:cNvPr id="43012" name="Picture 4" descr="8">
            <a:extLst>
              <a:ext uri="{FF2B5EF4-FFF2-40B4-BE49-F238E27FC236}">
                <a16:creationId xmlns:a16="http://schemas.microsoft.com/office/drawing/2014/main" id="{68A9E96F-FF85-481A-9476-DF391FB2B7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5571" y="2736851"/>
            <a:ext cx="3578225"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1319ECB7-9550-4722-A785-B672C25C6916}"/>
              </a:ext>
            </a:extLst>
          </p:cNvPr>
          <p:cNvSpPr>
            <a:spLocks noGrp="1" noChangeArrowheads="1"/>
          </p:cNvSpPr>
          <p:nvPr>
            <p:ph type="title"/>
          </p:nvPr>
        </p:nvSpPr>
        <p:spPr>
          <a:xfrm>
            <a:off x="955675" y="236379"/>
            <a:ext cx="7762875" cy="576263"/>
          </a:xfrm>
        </p:spPr>
        <p:txBody>
          <a:bodyPr/>
          <a:lstStyle/>
          <a:p>
            <a:pPr eaLnBrk="1" hangingPunct="1"/>
            <a:r>
              <a:rPr lang="en-US" altLang="en-US" dirty="0"/>
              <a:t>Two-Level Paging Example</a:t>
            </a:r>
          </a:p>
        </p:txBody>
      </p:sp>
      <p:sp>
        <p:nvSpPr>
          <p:cNvPr id="44035" name="Rectangle 3">
            <a:extLst>
              <a:ext uri="{FF2B5EF4-FFF2-40B4-BE49-F238E27FC236}">
                <a16:creationId xmlns:a16="http://schemas.microsoft.com/office/drawing/2014/main" id="{1EEF2C6C-3F02-4E7D-8B00-6261CF45E7FD}"/>
              </a:ext>
            </a:extLst>
          </p:cNvPr>
          <p:cNvSpPr>
            <a:spLocks noGrp="1" noChangeArrowheads="1"/>
          </p:cNvSpPr>
          <p:nvPr>
            <p:ph type="body" idx="1"/>
          </p:nvPr>
        </p:nvSpPr>
        <p:spPr>
          <a:xfrm>
            <a:off x="849087" y="1085850"/>
            <a:ext cx="7679093" cy="5146675"/>
          </a:xfrm>
        </p:spPr>
        <p:txBody>
          <a:bodyPr/>
          <a:lstStyle/>
          <a:p>
            <a:pPr>
              <a:lnSpc>
                <a:spcPct val="90000"/>
              </a:lnSpc>
            </a:pPr>
            <a:r>
              <a:rPr lang="en-US" altLang="en-US" dirty="0"/>
              <a:t>A logical address (on 32-bit machine with 4K page size) is divided into:</a:t>
            </a:r>
          </a:p>
          <a:p>
            <a:pPr marL="627063" lvl="1">
              <a:lnSpc>
                <a:spcPct val="90000"/>
              </a:lnSpc>
            </a:pPr>
            <a:r>
              <a:rPr lang="en-US" altLang="en-US" dirty="0"/>
              <a:t>a page number consisting of 20 bits</a:t>
            </a:r>
          </a:p>
          <a:p>
            <a:pPr marL="627063" lvl="1">
              <a:lnSpc>
                <a:spcPct val="90000"/>
              </a:lnSpc>
            </a:pPr>
            <a:r>
              <a:rPr lang="en-US" altLang="en-US" dirty="0"/>
              <a:t>a page offset consisting of 12 bits</a:t>
            </a:r>
          </a:p>
          <a:p>
            <a:pPr marL="627063" lvl="1">
              <a:lnSpc>
                <a:spcPct val="90000"/>
              </a:lnSpc>
            </a:pPr>
            <a:endParaRPr lang="en-US" altLang="en-US" sz="800" dirty="0"/>
          </a:p>
          <a:p>
            <a:pPr>
              <a:lnSpc>
                <a:spcPct val="90000"/>
              </a:lnSpc>
            </a:pPr>
            <a:r>
              <a:rPr lang="en-US" altLang="en-US" dirty="0"/>
              <a:t>Since the page table is paged, the page number is further divided into:</a:t>
            </a:r>
          </a:p>
          <a:p>
            <a:pPr marL="627063" lvl="1">
              <a:lnSpc>
                <a:spcPct val="90000"/>
              </a:lnSpc>
            </a:pPr>
            <a:r>
              <a:rPr lang="en-US" altLang="en-US" dirty="0"/>
              <a:t>a 10-bit page number (4 bytes per entry </a:t>
            </a:r>
            <a:r>
              <a:rPr lang="en-US" altLang="en-US" dirty="0">
                <a:sym typeface="Wingdings" panose="05000000000000000000" pitchFamily="2" charset="2"/>
              </a:rPr>
              <a:t>1024 entries = 2^10)</a:t>
            </a:r>
            <a:endParaRPr lang="en-US" altLang="en-US" dirty="0"/>
          </a:p>
          <a:p>
            <a:pPr marL="627063" lvl="1">
              <a:lnSpc>
                <a:spcPct val="90000"/>
              </a:lnSpc>
            </a:pPr>
            <a:r>
              <a:rPr lang="en-US" altLang="en-US" dirty="0"/>
              <a:t>a 10-bit page offset</a:t>
            </a:r>
          </a:p>
          <a:p>
            <a:pPr marL="627063" lvl="1">
              <a:lnSpc>
                <a:spcPct val="90000"/>
              </a:lnSpc>
            </a:pPr>
            <a:endParaRPr lang="en-US" altLang="en-US" sz="800" dirty="0"/>
          </a:p>
          <a:p>
            <a:pPr>
              <a:lnSpc>
                <a:spcPct val="90000"/>
              </a:lnSpc>
            </a:pPr>
            <a:r>
              <a:rPr lang="en-US" altLang="en-US" dirty="0"/>
              <a:t>Thus, a logical address is as follows:</a:t>
            </a:r>
            <a:br>
              <a:rPr lang="en-US" altLang="en-US" dirty="0"/>
            </a:br>
            <a:br>
              <a:rPr lang="en-US" altLang="en-US" sz="1600" dirty="0"/>
            </a:br>
            <a:br>
              <a:rPr lang="en-US" altLang="en-US" sz="1600" dirty="0"/>
            </a:br>
            <a:br>
              <a:rPr lang="en-US" altLang="en-US" sz="1600" dirty="0"/>
            </a:br>
            <a:br>
              <a:rPr lang="en-US" altLang="en-US" sz="1600" dirty="0"/>
            </a:br>
            <a:br>
              <a:rPr lang="en-US" altLang="en-US" sz="1600" dirty="0"/>
            </a:br>
            <a:endParaRPr lang="en-US" altLang="en-US" sz="1600" dirty="0"/>
          </a:p>
          <a:p>
            <a:pPr>
              <a:lnSpc>
                <a:spcPct val="90000"/>
              </a:lnSpc>
            </a:pPr>
            <a:r>
              <a:rPr lang="en-US" altLang="en-US" dirty="0"/>
              <a:t>where</a:t>
            </a:r>
            <a:r>
              <a:rPr lang="en-US" altLang="en-US" i="1" dirty="0"/>
              <a:t> p</a:t>
            </a:r>
            <a:r>
              <a:rPr lang="en-US" altLang="en-US" i="1" baseline="-25000" dirty="0"/>
              <a:t>1</a:t>
            </a:r>
            <a:r>
              <a:rPr lang="en-US" altLang="en-US" dirty="0"/>
              <a:t> is an index into one of the 2^10 entries of the outer page table, and </a:t>
            </a:r>
            <a:r>
              <a:rPr lang="en-US" altLang="en-US" i="1" dirty="0"/>
              <a:t>p</a:t>
            </a:r>
            <a:r>
              <a:rPr lang="en-US" altLang="en-US" i="1" baseline="-25000" dirty="0"/>
              <a:t>2</a:t>
            </a:r>
            <a:r>
              <a:rPr lang="en-US" altLang="en-US" dirty="0"/>
              <a:t> is the displacement within the page of the inner page table</a:t>
            </a:r>
          </a:p>
          <a:p>
            <a:pPr>
              <a:lnSpc>
                <a:spcPct val="90000"/>
              </a:lnSpc>
            </a:pPr>
            <a:r>
              <a:rPr lang="en-US" altLang="en-US" dirty="0"/>
              <a:t>Known as </a:t>
            </a:r>
            <a:r>
              <a:rPr lang="en-US" altLang="en-US" b="1" dirty="0">
                <a:solidFill>
                  <a:srgbClr val="006699"/>
                </a:solidFill>
                <a:latin typeface="+mj-lt"/>
              </a:rPr>
              <a:t>forward-mapped</a:t>
            </a:r>
            <a:r>
              <a:rPr lang="en-US" altLang="en-US" b="1" dirty="0">
                <a:solidFill>
                  <a:srgbClr val="3366FF"/>
                </a:solidFill>
              </a:rPr>
              <a:t> </a:t>
            </a:r>
            <a:r>
              <a:rPr lang="en-US" altLang="en-US" b="1" dirty="0">
                <a:solidFill>
                  <a:srgbClr val="006699"/>
                </a:solidFill>
                <a:latin typeface="+mj-lt"/>
              </a:rPr>
              <a:t>page</a:t>
            </a:r>
            <a:r>
              <a:rPr lang="en-US" altLang="en-US" b="1" dirty="0">
                <a:solidFill>
                  <a:srgbClr val="3366FF"/>
                </a:solidFill>
              </a:rPr>
              <a:t> </a:t>
            </a:r>
            <a:r>
              <a:rPr lang="en-US" altLang="en-US" b="1" dirty="0">
                <a:solidFill>
                  <a:srgbClr val="006699"/>
                </a:solidFill>
                <a:latin typeface="+mj-lt"/>
              </a:rPr>
              <a:t>table</a:t>
            </a:r>
          </a:p>
        </p:txBody>
      </p:sp>
      <p:pic>
        <p:nvPicPr>
          <p:cNvPr id="44036" name="Picture 5" descr="W:\os-book\OS10\slide-dir\os-figures\in-9_3.jpg">
            <a:extLst>
              <a:ext uri="{FF2B5EF4-FFF2-40B4-BE49-F238E27FC236}">
                <a16:creationId xmlns:a16="http://schemas.microsoft.com/office/drawing/2014/main" id="{E5597039-CFAE-4A07-A550-C966E8BFE7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125" y="4032250"/>
            <a:ext cx="4090988"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026">
            <a:extLst>
              <a:ext uri="{FF2B5EF4-FFF2-40B4-BE49-F238E27FC236}">
                <a16:creationId xmlns:a16="http://schemas.microsoft.com/office/drawing/2014/main" id="{C333A82E-F8D0-4475-A297-B096B84CAA45}"/>
              </a:ext>
            </a:extLst>
          </p:cNvPr>
          <p:cNvSpPr>
            <a:spLocks noGrp="1" noChangeArrowheads="1"/>
          </p:cNvSpPr>
          <p:nvPr>
            <p:ph type="title"/>
          </p:nvPr>
        </p:nvSpPr>
        <p:spPr>
          <a:xfrm>
            <a:off x="1128713" y="236379"/>
            <a:ext cx="7558087" cy="576263"/>
          </a:xfrm>
        </p:spPr>
        <p:txBody>
          <a:bodyPr/>
          <a:lstStyle/>
          <a:p>
            <a:pPr eaLnBrk="1" hangingPunct="1"/>
            <a:r>
              <a:rPr lang="en-US" altLang="en-US" dirty="0"/>
              <a:t>Address-Translation Scheme</a:t>
            </a:r>
            <a:endParaRPr lang="en-US" altLang="en-US" sz="2400" dirty="0"/>
          </a:p>
        </p:txBody>
      </p:sp>
      <p:pic>
        <p:nvPicPr>
          <p:cNvPr id="45059" name="Picture 1035">
            <a:extLst>
              <a:ext uri="{FF2B5EF4-FFF2-40B4-BE49-F238E27FC236}">
                <a16:creationId xmlns:a16="http://schemas.microsoft.com/office/drawing/2014/main" id="{13CF1B26-59FC-4992-8FE3-5FA6738A0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7013" y="1258888"/>
            <a:ext cx="6389687" cy="269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D6934A9F-1E53-459B-9696-72C8BB0C6A32}"/>
              </a:ext>
            </a:extLst>
          </p:cNvPr>
          <p:cNvSpPr txBox="1"/>
          <p:nvPr/>
        </p:nvSpPr>
        <p:spPr>
          <a:xfrm>
            <a:off x="535780" y="4464844"/>
            <a:ext cx="7758113" cy="1754326"/>
          </a:xfrm>
          <a:prstGeom prst="rect">
            <a:avLst/>
          </a:prstGeom>
          <a:noFill/>
        </p:spPr>
        <p:txBody>
          <a:bodyPr wrap="square" rtlCol="0">
            <a:spAutoFit/>
          </a:bodyPr>
          <a:lstStyle/>
          <a:p>
            <a:pPr marL="285750" indent="-285750">
              <a:buFont typeface="Arial" panose="020B0604020202020204" pitchFamily="34" charset="0"/>
              <a:buChar char="•"/>
            </a:pPr>
            <a:r>
              <a:rPr lang="en-US" dirty="0"/>
              <a:t>Here the outer page table has 1024 entries (2^10), each entry is 4  bytes long</a:t>
            </a:r>
          </a:p>
          <a:p>
            <a:pPr marL="285750" indent="-285750">
              <a:buFont typeface="Arial" panose="020B0604020202020204" pitchFamily="34" charset="0"/>
              <a:buChar char="•"/>
            </a:pPr>
            <a:r>
              <a:rPr lang="en-US" dirty="0"/>
              <a:t>Each entry contains the address of a frame that hold one page of the inner page table</a:t>
            </a:r>
          </a:p>
          <a:p>
            <a:pPr marL="285750" indent="-285750">
              <a:buFont typeface="Arial" panose="020B0604020202020204" pitchFamily="34" charset="0"/>
              <a:buChar char="•"/>
            </a:pPr>
            <a:r>
              <a:rPr lang="en-US" dirty="0"/>
              <a:t>Each entry of an inner page contains the address of a frame that stores a page of the process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5861803E-D597-4AFE-86BA-0284614A63EB}"/>
              </a:ext>
            </a:extLst>
          </p:cNvPr>
          <p:cNvSpPr>
            <a:spLocks noGrp="1" noChangeArrowheads="1"/>
          </p:cNvSpPr>
          <p:nvPr>
            <p:ph type="title"/>
          </p:nvPr>
        </p:nvSpPr>
        <p:spPr>
          <a:xfrm>
            <a:off x="846138" y="222674"/>
            <a:ext cx="7840662" cy="576262"/>
          </a:xfrm>
        </p:spPr>
        <p:txBody>
          <a:bodyPr/>
          <a:lstStyle/>
          <a:p>
            <a:pPr eaLnBrk="1" hangingPunct="1"/>
            <a:r>
              <a:rPr lang="en-US" altLang="en-US" dirty="0"/>
              <a:t>Hashed Page Tables</a:t>
            </a:r>
          </a:p>
        </p:txBody>
      </p:sp>
      <p:sp>
        <p:nvSpPr>
          <p:cNvPr id="48131" name="Rectangle 3">
            <a:extLst>
              <a:ext uri="{FF2B5EF4-FFF2-40B4-BE49-F238E27FC236}">
                <a16:creationId xmlns:a16="http://schemas.microsoft.com/office/drawing/2014/main" id="{48CD62E4-797E-49CD-97C9-0D732152E634}"/>
              </a:ext>
            </a:extLst>
          </p:cNvPr>
          <p:cNvSpPr>
            <a:spLocks noGrp="1" noChangeArrowheads="1"/>
          </p:cNvSpPr>
          <p:nvPr>
            <p:ph type="body" idx="1"/>
          </p:nvPr>
        </p:nvSpPr>
        <p:spPr>
          <a:xfrm>
            <a:off x="903288" y="1141413"/>
            <a:ext cx="7626350" cy="4722812"/>
          </a:xfrm>
        </p:spPr>
        <p:txBody>
          <a:bodyPr/>
          <a:lstStyle/>
          <a:p>
            <a:r>
              <a:rPr lang="en-US" altLang="en-US" dirty="0"/>
              <a:t>Common in address spaces &gt; 32 bits</a:t>
            </a:r>
          </a:p>
          <a:p>
            <a:r>
              <a:rPr lang="en-US" altLang="en-US" dirty="0"/>
              <a:t>The virtual page number is hashed into an entry of the page table</a:t>
            </a:r>
          </a:p>
          <a:p>
            <a:pPr lvl="1"/>
            <a:r>
              <a:rPr lang="en-US" altLang="en-US" dirty="0"/>
              <a:t>This entry contains a chain of elements hashing to the same location</a:t>
            </a:r>
          </a:p>
          <a:p>
            <a:r>
              <a:rPr lang="en-US" altLang="en-US" dirty="0"/>
              <a:t>Each element contains (1) the virtual page number (2) the value of the mapped page frame (3) a pointer to the next element</a:t>
            </a:r>
          </a:p>
          <a:p>
            <a:r>
              <a:rPr lang="en-US" altLang="en-US" dirty="0"/>
              <a:t>Virtual page numbers are compared in this chain searching for a match</a:t>
            </a:r>
          </a:p>
          <a:p>
            <a:pPr lvl="1"/>
            <a:r>
              <a:rPr lang="en-US" altLang="en-US" dirty="0"/>
              <a:t>If a match is found, the corresponding physical frame is extracted</a:t>
            </a:r>
          </a:p>
          <a:p>
            <a:r>
              <a:rPr lang="en-US" altLang="en-US" dirty="0"/>
              <a:t>Variation for 64-bit addresses is </a:t>
            </a:r>
            <a:r>
              <a:rPr lang="en-US" altLang="en-US" b="1" dirty="0">
                <a:solidFill>
                  <a:srgbClr val="006699"/>
                </a:solidFill>
                <a:latin typeface="+mj-lt"/>
              </a:rPr>
              <a:t>clustered</a:t>
            </a:r>
            <a:r>
              <a:rPr lang="en-US" altLang="en-US" b="1" dirty="0">
                <a:solidFill>
                  <a:srgbClr val="3366FF"/>
                </a:solidFill>
              </a:rPr>
              <a:t> </a:t>
            </a:r>
            <a:r>
              <a:rPr lang="en-US" altLang="en-US" b="1" dirty="0">
                <a:solidFill>
                  <a:srgbClr val="006699"/>
                </a:solidFill>
                <a:latin typeface="+mj-lt"/>
              </a:rPr>
              <a:t>page</a:t>
            </a:r>
            <a:r>
              <a:rPr lang="en-US" altLang="en-US" b="1" dirty="0">
                <a:solidFill>
                  <a:srgbClr val="3366FF"/>
                </a:solidFill>
              </a:rPr>
              <a:t> </a:t>
            </a:r>
            <a:r>
              <a:rPr lang="en-US" altLang="en-US" b="1" dirty="0">
                <a:solidFill>
                  <a:srgbClr val="006699"/>
                </a:solidFill>
                <a:latin typeface="+mj-lt"/>
              </a:rPr>
              <a:t>tables</a:t>
            </a:r>
          </a:p>
          <a:p>
            <a:pPr lvl="1"/>
            <a:r>
              <a:rPr lang="en-US" altLang="en-US" dirty="0"/>
              <a:t>Similar to hashed but each entry refers to several pages (such as 16) rather than 1</a:t>
            </a:r>
          </a:p>
          <a:p>
            <a:pPr lvl="1"/>
            <a:r>
              <a:rPr lang="en-US" altLang="en-US" dirty="0"/>
              <a:t>Especially useful for </a:t>
            </a:r>
            <a:r>
              <a:rPr lang="en-US" altLang="en-US" b="1" dirty="0">
                <a:solidFill>
                  <a:srgbClr val="006699"/>
                </a:solidFill>
                <a:latin typeface="+mj-lt"/>
              </a:rPr>
              <a:t>sparse</a:t>
            </a:r>
            <a:r>
              <a:rPr lang="en-US" altLang="en-US" dirty="0"/>
              <a:t> address spaces (where memory references are non-contiguous and scattered)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026">
            <a:extLst>
              <a:ext uri="{FF2B5EF4-FFF2-40B4-BE49-F238E27FC236}">
                <a16:creationId xmlns:a16="http://schemas.microsoft.com/office/drawing/2014/main" id="{14E85D12-A179-49DD-AB72-1C6EAAF20EF7}"/>
              </a:ext>
            </a:extLst>
          </p:cNvPr>
          <p:cNvSpPr>
            <a:spLocks noGrp="1" noChangeArrowheads="1"/>
          </p:cNvSpPr>
          <p:nvPr>
            <p:ph type="title"/>
          </p:nvPr>
        </p:nvSpPr>
        <p:spPr>
          <a:xfrm>
            <a:off x="1060450" y="228830"/>
            <a:ext cx="6764338" cy="576262"/>
          </a:xfrm>
        </p:spPr>
        <p:txBody>
          <a:bodyPr/>
          <a:lstStyle/>
          <a:p>
            <a:pPr eaLnBrk="1" hangingPunct="1"/>
            <a:r>
              <a:rPr lang="en-US" altLang="en-US" dirty="0"/>
              <a:t>Background</a:t>
            </a:r>
          </a:p>
        </p:txBody>
      </p:sp>
      <p:sp>
        <p:nvSpPr>
          <p:cNvPr id="6147" name="Rectangle 1027">
            <a:extLst>
              <a:ext uri="{FF2B5EF4-FFF2-40B4-BE49-F238E27FC236}">
                <a16:creationId xmlns:a16="http://schemas.microsoft.com/office/drawing/2014/main" id="{3919CD36-C961-4D2E-8F87-B9EA333CBE98}"/>
              </a:ext>
            </a:extLst>
          </p:cNvPr>
          <p:cNvSpPr>
            <a:spLocks noGrp="1" noChangeArrowheads="1"/>
          </p:cNvSpPr>
          <p:nvPr>
            <p:ph type="body" idx="1"/>
          </p:nvPr>
        </p:nvSpPr>
        <p:spPr>
          <a:xfrm>
            <a:off x="849085" y="1208088"/>
            <a:ext cx="7669763" cy="4483100"/>
          </a:xfrm>
        </p:spPr>
        <p:txBody>
          <a:bodyPr/>
          <a:lstStyle/>
          <a:p>
            <a:r>
              <a:rPr lang="en-US" altLang="en-US" dirty="0"/>
              <a:t>Program must be brought (from disk)  into memory and placed within a process for it to be run</a:t>
            </a:r>
            <a:endParaRPr lang="en-US" altLang="en-US" sz="800" dirty="0"/>
          </a:p>
          <a:p>
            <a:r>
              <a:rPr lang="en-US" altLang="en-US" dirty="0"/>
              <a:t>Main memory and registers are only storage CPU can access directly</a:t>
            </a:r>
          </a:p>
          <a:p>
            <a:r>
              <a:rPr lang="en-US" altLang="en-US" dirty="0"/>
              <a:t>Memory unit only sees a stream of:</a:t>
            </a:r>
          </a:p>
          <a:p>
            <a:pPr lvl="1"/>
            <a:r>
              <a:rPr lang="en-US" altLang="en-US" dirty="0"/>
              <a:t>addresses + read requests, or </a:t>
            </a:r>
          </a:p>
          <a:p>
            <a:pPr lvl="1"/>
            <a:r>
              <a:rPr lang="en-US" altLang="en-US" dirty="0"/>
              <a:t>address + data and write requests</a:t>
            </a:r>
            <a:endParaRPr lang="en-US" altLang="en-US" sz="800" dirty="0"/>
          </a:p>
          <a:p>
            <a:r>
              <a:rPr lang="en-US" altLang="en-US" dirty="0"/>
              <a:t>Register access is done in one CPU clock (or less)</a:t>
            </a:r>
            <a:endParaRPr lang="en-US" altLang="en-US" sz="800" dirty="0"/>
          </a:p>
          <a:p>
            <a:r>
              <a:rPr lang="en-US" altLang="en-US" dirty="0"/>
              <a:t>Main memory can take many cycles, </a:t>
            </a:r>
            <a:r>
              <a:rPr lang="en-US" altLang="en-US" b="1" dirty="0">
                <a:solidFill>
                  <a:srgbClr val="0070C0"/>
                </a:solidFill>
              </a:rPr>
              <a:t>causing a stall</a:t>
            </a:r>
            <a:endParaRPr lang="en-US" altLang="en-US" b="1" dirty="0">
              <a:solidFill>
                <a:srgbClr val="0070C0"/>
              </a:solidFill>
              <a:latin typeface="+mj-lt"/>
            </a:endParaRPr>
          </a:p>
          <a:p>
            <a:r>
              <a:rPr lang="en-US" altLang="en-US" b="1" dirty="0">
                <a:solidFill>
                  <a:srgbClr val="006699"/>
                </a:solidFill>
                <a:latin typeface="+mj-lt"/>
              </a:rPr>
              <a:t>Cache</a:t>
            </a:r>
            <a:r>
              <a:rPr lang="en-US" altLang="en-US" dirty="0">
                <a:solidFill>
                  <a:srgbClr val="3366FF"/>
                </a:solidFill>
              </a:rPr>
              <a:t> </a:t>
            </a:r>
            <a:r>
              <a:rPr lang="en-US" altLang="en-US" dirty="0"/>
              <a:t>sits between main memory and CPU registers</a:t>
            </a:r>
            <a:endParaRPr lang="en-US" altLang="en-US" sz="800" dirty="0"/>
          </a:p>
          <a:p>
            <a:r>
              <a:rPr lang="en-US" altLang="en-US" dirty="0"/>
              <a:t>Protection of memory required to ensure correct operation</a:t>
            </a:r>
          </a:p>
          <a:p>
            <a:pPr>
              <a:buFont typeface="Monotype Sorts" pitchFamily="-84" charset="2"/>
              <a:buNone/>
            </a:pPr>
            <a:endParaRPr lang="en-US" altLang="en-US" b="1"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4A6FA55B-1C89-4FAF-8777-9EF53CBB92B5}"/>
              </a:ext>
            </a:extLst>
          </p:cNvPr>
          <p:cNvSpPr>
            <a:spLocks noGrp="1" noChangeArrowheads="1"/>
          </p:cNvSpPr>
          <p:nvPr>
            <p:ph type="title"/>
          </p:nvPr>
        </p:nvSpPr>
        <p:spPr>
          <a:xfrm>
            <a:off x="457200" y="236379"/>
            <a:ext cx="8229600" cy="576263"/>
          </a:xfrm>
        </p:spPr>
        <p:txBody>
          <a:bodyPr/>
          <a:lstStyle/>
          <a:p>
            <a:pPr eaLnBrk="1" hangingPunct="1"/>
            <a:r>
              <a:rPr lang="en-US" altLang="en-US" dirty="0"/>
              <a:t>Hashed Page Table</a:t>
            </a:r>
            <a:endParaRPr lang="en-US" altLang="en-US" sz="2400" dirty="0"/>
          </a:p>
        </p:txBody>
      </p:sp>
      <p:pic>
        <p:nvPicPr>
          <p:cNvPr id="49155" name="Picture 6">
            <a:extLst>
              <a:ext uri="{FF2B5EF4-FFF2-40B4-BE49-F238E27FC236}">
                <a16:creationId xmlns:a16="http://schemas.microsoft.com/office/drawing/2014/main" id="{D2F7DD6F-2A50-4270-B701-86EE15BF79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2888" y="1274763"/>
            <a:ext cx="6616700" cy="381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CC2EE1F7-80AE-4AE9-B1C5-B0DAB9FC6228}"/>
              </a:ext>
            </a:extLst>
          </p:cNvPr>
          <p:cNvSpPr>
            <a:spLocks noGrp="1" noChangeArrowheads="1"/>
          </p:cNvSpPr>
          <p:nvPr>
            <p:ph type="title"/>
          </p:nvPr>
        </p:nvSpPr>
        <p:spPr>
          <a:xfrm>
            <a:off x="457200" y="227048"/>
            <a:ext cx="8229600" cy="576263"/>
          </a:xfrm>
        </p:spPr>
        <p:txBody>
          <a:bodyPr/>
          <a:lstStyle/>
          <a:p>
            <a:pPr eaLnBrk="1" hangingPunct="1"/>
            <a:r>
              <a:rPr lang="en-US" altLang="en-US" dirty="0"/>
              <a:t>Inverted Page Table</a:t>
            </a:r>
          </a:p>
        </p:txBody>
      </p:sp>
      <p:sp>
        <p:nvSpPr>
          <p:cNvPr id="50179" name="Rectangle 3">
            <a:extLst>
              <a:ext uri="{FF2B5EF4-FFF2-40B4-BE49-F238E27FC236}">
                <a16:creationId xmlns:a16="http://schemas.microsoft.com/office/drawing/2014/main" id="{A433C570-E431-49CB-92BC-66AFF909B51E}"/>
              </a:ext>
            </a:extLst>
          </p:cNvPr>
          <p:cNvSpPr>
            <a:spLocks noGrp="1" noChangeArrowheads="1"/>
          </p:cNvSpPr>
          <p:nvPr>
            <p:ph type="body" idx="1"/>
          </p:nvPr>
        </p:nvSpPr>
        <p:spPr>
          <a:xfrm>
            <a:off x="839755" y="1152525"/>
            <a:ext cx="7697755" cy="4792663"/>
          </a:xfrm>
        </p:spPr>
        <p:txBody>
          <a:bodyPr/>
          <a:lstStyle/>
          <a:p>
            <a:r>
              <a:rPr lang="en-US" altLang="en-US" dirty="0"/>
              <a:t>Rather than each process having a page table and keeping track of all possible logical pages, track all physical pages (frames)</a:t>
            </a:r>
          </a:p>
          <a:p>
            <a:r>
              <a:rPr lang="en-US" altLang="en-US" dirty="0"/>
              <a:t>One entry for each frame</a:t>
            </a:r>
          </a:p>
          <a:p>
            <a:r>
              <a:rPr lang="en-US" altLang="en-US" dirty="0"/>
              <a:t>Entry consists of the virtual address of the page stored in that real memory location, with information about the process that owns that page</a:t>
            </a:r>
          </a:p>
          <a:p>
            <a:r>
              <a:rPr lang="en-US" altLang="en-US" dirty="0"/>
              <a:t>Decreases memory needed to store each page table, but increases time needed to search the table when a page reference occurs</a:t>
            </a:r>
          </a:p>
          <a:p>
            <a:r>
              <a:rPr lang="en-US" altLang="en-US" dirty="0"/>
              <a:t>Use hash table to limit the search to one — or at most a few — page-table entries</a:t>
            </a:r>
          </a:p>
          <a:p>
            <a:pPr lvl="1"/>
            <a:r>
              <a:rPr lang="en-US" altLang="en-US" dirty="0"/>
              <a:t>TLB can accelerate access</a:t>
            </a:r>
          </a:p>
          <a:p>
            <a:r>
              <a:rPr lang="en-US" altLang="en-US" dirty="0"/>
              <a:t>But how to implement shared memory?</a:t>
            </a:r>
          </a:p>
          <a:p>
            <a:pPr lvl="1"/>
            <a:r>
              <a:rPr lang="en-US" altLang="en-US" dirty="0"/>
              <a:t>One mapping of a virtual address to the shared physical address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A9CA5047-53DC-42C0-8BA2-9A66CB1D12EB}"/>
              </a:ext>
            </a:extLst>
          </p:cNvPr>
          <p:cNvSpPr>
            <a:spLocks noGrp="1" noChangeArrowheads="1"/>
          </p:cNvSpPr>
          <p:nvPr>
            <p:ph type="title"/>
          </p:nvPr>
        </p:nvSpPr>
        <p:spPr>
          <a:xfrm>
            <a:off x="958850" y="238549"/>
            <a:ext cx="7791450" cy="576262"/>
          </a:xfrm>
        </p:spPr>
        <p:txBody>
          <a:bodyPr/>
          <a:lstStyle/>
          <a:p>
            <a:pPr eaLnBrk="1" hangingPunct="1"/>
            <a:r>
              <a:rPr lang="en-US" altLang="en-US" dirty="0"/>
              <a:t>Inverted Page Table Architecture</a:t>
            </a:r>
            <a:endParaRPr lang="en-US" altLang="en-US" sz="2400" dirty="0"/>
          </a:p>
        </p:txBody>
      </p:sp>
      <p:pic>
        <p:nvPicPr>
          <p:cNvPr id="51203" name="Picture 6">
            <a:extLst>
              <a:ext uri="{FF2B5EF4-FFF2-40B4-BE49-F238E27FC236}">
                <a16:creationId xmlns:a16="http://schemas.microsoft.com/office/drawing/2014/main" id="{CD658555-7800-4FD5-8FAB-B83171CC6E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7675" y="1274763"/>
            <a:ext cx="6057900" cy="418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679059AE-887B-4976-B20F-5957B945601F}"/>
              </a:ext>
            </a:extLst>
          </p:cNvPr>
          <p:cNvSpPr>
            <a:spLocks noGrp="1" noChangeArrowheads="1"/>
          </p:cNvSpPr>
          <p:nvPr>
            <p:ph type="title"/>
          </p:nvPr>
        </p:nvSpPr>
        <p:spPr/>
        <p:txBody>
          <a:bodyPr/>
          <a:lstStyle/>
          <a:p>
            <a:pPr eaLnBrk="1" hangingPunct="1"/>
            <a:r>
              <a:rPr lang="en-US" altLang="en-US" dirty="0"/>
              <a:t>Third Memory Allocation: Segmentation</a:t>
            </a:r>
          </a:p>
        </p:txBody>
      </p:sp>
      <p:sp>
        <p:nvSpPr>
          <p:cNvPr id="87043" name="Rectangle 3">
            <a:extLst>
              <a:ext uri="{FF2B5EF4-FFF2-40B4-BE49-F238E27FC236}">
                <a16:creationId xmlns:a16="http://schemas.microsoft.com/office/drawing/2014/main" id="{019605E6-F6F3-4057-83E3-798B6F3A88E1}"/>
              </a:ext>
            </a:extLst>
          </p:cNvPr>
          <p:cNvSpPr>
            <a:spLocks noGrp="1" noChangeArrowheads="1"/>
          </p:cNvSpPr>
          <p:nvPr>
            <p:ph type="body" idx="1"/>
          </p:nvPr>
        </p:nvSpPr>
        <p:spPr>
          <a:xfrm>
            <a:off x="384175" y="914400"/>
            <a:ext cx="8150225" cy="5672138"/>
          </a:xfrm>
        </p:spPr>
        <p:txBody>
          <a:bodyPr/>
          <a:lstStyle/>
          <a:p>
            <a:pPr>
              <a:lnSpc>
                <a:spcPct val="90000"/>
              </a:lnSpc>
              <a:tabLst>
                <a:tab pos="1833563" algn="l"/>
              </a:tabLst>
            </a:pPr>
            <a:r>
              <a:rPr lang="en-US" altLang="en-US"/>
              <a:t>Memory-management scheme that supports user view of memory </a:t>
            </a:r>
          </a:p>
          <a:p>
            <a:pPr>
              <a:lnSpc>
                <a:spcPct val="90000"/>
              </a:lnSpc>
              <a:tabLst>
                <a:tab pos="1833563" algn="l"/>
              </a:tabLst>
            </a:pPr>
            <a:r>
              <a:rPr lang="en-US" altLang="en-US"/>
              <a:t>A program is a collection of segments</a:t>
            </a:r>
          </a:p>
          <a:p>
            <a:pPr lvl="1">
              <a:lnSpc>
                <a:spcPct val="90000"/>
              </a:lnSpc>
              <a:tabLst>
                <a:tab pos="1833563" algn="l"/>
              </a:tabLst>
            </a:pPr>
            <a:r>
              <a:rPr lang="en-US" altLang="en-US">
                <a:ea typeface="ＭＳ Ｐゴシック" panose="020B0600070205080204" pitchFamily="34" charset="-128"/>
              </a:rPr>
              <a:t>A segment is a logical unit such as:</a:t>
            </a:r>
          </a:p>
          <a:p>
            <a:pPr>
              <a:lnSpc>
                <a:spcPct val="90000"/>
              </a:lnSpc>
              <a:buFont typeface="Monotype Sorts" charset="2"/>
              <a:buNone/>
              <a:tabLst>
                <a:tab pos="1833563" algn="l"/>
              </a:tabLst>
            </a:pPr>
            <a:r>
              <a:rPr lang="en-US" altLang="en-US"/>
              <a:t>                </a:t>
            </a:r>
            <a:r>
              <a:rPr lang="en-US" altLang="en-US" sz="2000"/>
              <a:t>main program</a:t>
            </a:r>
          </a:p>
          <a:p>
            <a:pPr>
              <a:lnSpc>
                <a:spcPct val="90000"/>
              </a:lnSpc>
              <a:buFont typeface="Monotype Sorts" charset="2"/>
              <a:buNone/>
              <a:tabLst>
                <a:tab pos="1833563" algn="l"/>
              </a:tabLst>
            </a:pPr>
            <a:r>
              <a:rPr lang="en-US" altLang="en-US" sz="2000"/>
              <a:t>		procedure </a:t>
            </a:r>
          </a:p>
          <a:p>
            <a:pPr>
              <a:lnSpc>
                <a:spcPct val="90000"/>
              </a:lnSpc>
              <a:buFont typeface="Monotype Sorts" charset="2"/>
              <a:buNone/>
              <a:tabLst>
                <a:tab pos="1833563" algn="l"/>
              </a:tabLst>
            </a:pPr>
            <a:r>
              <a:rPr lang="en-US" altLang="en-US" sz="2000"/>
              <a:t>		function</a:t>
            </a:r>
          </a:p>
          <a:p>
            <a:pPr>
              <a:lnSpc>
                <a:spcPct val="90000"/>
              </a:lnSpc>
              <a:buFont typeface="Monotype Sorts" charset="2"/>
              <a:buNone/>
              <a:tabLst>
                <a:tab pos="1833563" algn="l"/>
              </a:tabLst>
            </a:pPr>
            <a:r>
              <a:rPr lang="en-US" altLang="en-US" sz="2000"/>
              <a:t>		method</a:t>
            </a:r>
          </a:p>
          <a:p>
            <a:pPr>
              <a:lnSpc>
                <a:spcPct val="90000"/>
              </a:lnSpc>
              <a:buFont typeface="Monotype Sorts" charset="2"/>
              <a:buNone/>
              <a:tabLst>
                <a:tab pos="1833563" algn="l"/>
              </a:tabLst>
            </a:pPr>
            <a:r>
              <a:rPr lang="en-US" altLang="en-US" sz="2000"/>
              <a:t>		object</a:t>
            </a:r>
          </a:p>
          <a:p>
            <a:pPr>
              <a:lnSpc>
                <a:spcPct val="90000"/>
              </a:lnSpc>
              <a:buFont typeface="Monotype Sorts" charset="2"/>
              <a:buNone/>
              <a:tabLst>
                <a:tab pos="1833563" algn="l"/>
              </a:tabLst>
            </a:pPr>
            <a:r>
              <a:rPr lang="en-US" altLang="en-US" sz="2000"/>
              <a:t>		local variables, global variables</a:t>
            </a:r>
          </a:p>
          <a:p>
            <a:pPr>
              <a:lnSpc>
                <a:spcPct val="90000"/>
              </a:lnSpc>
              <a:buFont typeface="Monotype Sorts" charset="2"/>
              <a:buNone/>
              <a:tabLst>
                <a:tab pos="1833563" algn="l"/>
              </a:tabLst>
            </a:pPr>
            <a:r>
              <a:rPr lang="en-US" altLang="en-US" sz="2000"/>
              <a:t>		common block</a:t>
            </a:r>
          </a:p>
          <a:p>
            <a:pPr>
              <a:lnSpc>
                <a:spcPct val="90000"/>
              </a:lnSpc>
              <a:buFont typeface="Monotype Sorts" charset="2"/>
              <a:buNone/>
              <a:tabLst>
                <a:tab pos="1833563" algn="l"/>
              </a:tabLst>
            </a:pPr>
            <a:r>
              <a:rPr lang="en-US" altLang="en-US" sz="2000"/>
              <a:t>		stack</a:t>
            </a:r>
          </a:p>
          <a:p>
            <a:pPr>
              <a:lnSpc>
                <a:spcPct val="90000"/>
              </a:lnSpc>
              <a:buFont typeface="Monotype Sorts" charset="2"/>
              <a:buNone/>
              <a:tabLst>
                <a:tab pos="1833563" algn="l"/>
              </a:tabLst>
            </a:pPr>
            <a:r>
              <a:rPr lang="en-US" altLang="en-US" sz="2000"/>
              <a:t>		symbol table, arrays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94D7DAF3-0EB7-432E-90BD-533D3B30AFF0}"/>
              </a:ext>
            </a:extLst>
          </p:cNvPr>
          <p:cNvSpPr>
            <a:spLocks noGrp="1" noChangeArrowheads="1"/>
          </p:cNvSpPr>
          <p:nvPr>
            <p:ph type="title"/>
          </p:nvPr>
        </p:nvSpPr>
        <p:spPr/>
        <p:txBody>
          <a:bodyPr/>
          <a:lstStyle/>
          <a:p>
            <a:pPr eaLnBrk="1" hangingPunct="1"/>
            <a:r>
              <a:rPr lang="en-US" altLang="en-US"/>
              <a:t>User’s View of a Program</a:t>
            </a:r>
            <a:endParaRPr lang="en-US" altLang="en-US" sz="2400"/>
          </a:p>
        </p:txBody>
      </p:sp>
      <p:pic>
        <p:nvPicPr>
          <p:cNvPr id="88067" name="Picture 6">
            <a:extLst>
              <a:ext uri="{FF2B5EF4-FFF2-40B4-BE49-F238E27FC236}">
                <a16:creationId xmlns:a16="http://schemas.microsoft.com/office/drawing/2014/main" id="{BF9DA780-CE7F-46FD-B95B-2116766FB4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6975" y="1233488"/>
            <a:ext cx="3695700"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409618FA-20D1-4ED5-98DA-13C4F8B12865}"/>
              </a:ext>
            </a:extLst>
          </p:cNvPr>
          <p:cNvSpPr>
            <a:spLocks noGrp="1" noChangeArrowheads="1"/>
          </p:cNvSpPr>
          <p:nvPr>
            <p:ph type="title"/>
          </p:nvPr>
        </p:nvSpPr>
        <p:spPr/>
        <p:txBody>
          <a:bodyPr/>
          <a:lstStyle/>
          <a:p>
            <a:pPr eaLnBrk="1" hangingPunct="1"/>
            <a:r>
              <a:rPr lang="en-US" altLang="en-US"/>
              <a:t>Logical View of Segmentation</a:t>
            </a:r>
          </a:p>
        </p:txBody>
      </p:sp>
      <p:sp>
        <p:nvSpPr>
          <p:cNvPr id="89091" name="Oval 3">
            <a:extLst>
              <a:ext uri="{FF2B5EF4-FFF2-40B4-BE49-F238E27FC236}">
                <a16:creationId xmlns:a16="http://schemas.microsoft.com/office/drawing/2014/main" id="{4F9A2662-9E5B-4389-8672-7990AC9B4C08}"/>
              </a:ext>
            </a:extLst>
          </p:cNvPr>
          <p:cNvSpPr>
            <a:spLocks noChangeArrowheads="1"/>
          </p:cNvSpPr>
          <p:nvPr/>
        </p:nvSpPr>
        <p:spPr bwMode="auto">
          <a:xfrm>
            <a:off x="1371600" y="1171575"/>
            <a:ext cx="2895600" cy="3962400"/>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endParaRPr lang="en-US" altLang="en-US"/>
          </a:p>
        </p:txBody>
      </p:sp>
      <p:sp>
        <p:nvSpPr>
          <p:cNvPr id="89092" name="Rectangle 4">
            <a:extLst>
              <a:ext uri="{FF2B5EF4-FFF2-40B4-BE49-F238E27FC236}">
                <a16:creationId xmlns:a16="http://schemas.microsoft.com/office/drawing/2014/main" id="{A8F47654-10A4-442B-A9DB-9E3DE02CA773}"/>
              </a:ext>
            </a:extLst>
          </p:cNvPr>
          <p:cNvSpPr>
            <a:spLocks noChangeArrowheads="1"/>
          </p:cNvSpPr>
          <p:nvPr/>
        </p:nvSpPr>
        <p:spPr bwMode="auto">
          <a:xfrm>
            <a:off x="1905000" y="1857375"/>
            <a:ext cx="990600" cy="5334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a:r>
              <a:rPr lang="en-US" altLang="en-US">
                <a:latin typeface="Helvetica" panose="020B0604020202020204" pitchFamily="34" charset="0"/>
              </a:rPr>
              <a:t>1</a:t>
            </a:r>
          </a:p>
        </p:txBody>
      </p:sp>
      <p:sp>
        <p:nvSpPr>
          <p:cNvPr id="89093" name="Rectangle 5">
            <a:extLst>
              <a:ext uri="{FF2B5EF4-FFF2-40B4-BE49-F238E27FC236}">
                <a16:creationId xmlns:a16="http://schemas.microsoft.com/office/drawing/2014/main" id="{1187AC3C-4C82-4ED4-872C-950583FA061C}"/>
              </a:ext>
            </a:extLst>
          </p:cNvPr>
          <p:cNvSpPr>
            <a:spLocks noChangeArrowheads="1"/>
          </p:cNvSpPr>
          <p:nvPr/>
        </p:nvSpPr>
        <p:spPr bwMode="auto">
          <a:xfrm>
            <a:off x="1752600" y="3000375"/>
            <a:ext cx="914400" cy="9144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a:r>
              <a:rPr lang="en-US" altLang="en-US">
                <a:latin typeface="Helvetica" panose="020B0604020202020204" pitchFamily="34" charset="0"/>
              </a:rPr>
              <a:t>3</a:t>
            </a:r>
          </a:p>
        </p:txBody>
      </p:sp>
      <p:sp>
        <p:nvSpPr>
          <p:cNvPr id="89094" name="Rectangle 6">
            <a:extLst>
              <a:ext uri="{FF2B5EF4-FFF2-40B4-BE49-F238E27FC236}">
                <a16:creationId xmlns:a16="http://schemas.microsoft.com/office/drawing/2014/main" id="{B1EEC02A-BC96-4334-AC62-5119E14B540D}"/>
              </a:ext>
            </a:extLst>
          </p:cNvPr>
          <p:cNvSpPr>
            <a:spLocks noChangeArrowheads="1"/>
          </p:cNvSpPr>
          <p:nvPr/>
        </p:nvSpPr>
        <p:spPr bwMode="auto">
          <a:xfrm>
            <a:off x="3200400" y="2466975"/>
            <a:ext cx="914400" cy="3810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a:r>
              <a:rPr lang="en-US" altLang="en-US">
                <a:latin typeface="Helvetica" panose="020B0604020202020204" pitchFamily="34" charset="0"/>
              </a:rPr>
              <a:t>2</a:t>
            </a:r>
          </a:p>
        </p:txBody>
      </p:sp>
      <p:sp>
        <p:nvSpPr>
          <p:cNvPr id="89095" name="Rectangle 7">
            <a:extLst>
              <a:ext uri="{FF2B5EF4-FFF2-40B4-BE49-F238E27FC236}">
                <a16:creationId xmlns:a16="http://schemas.microsoft.com/office/drawing/2014/main" id="{89141B72-AFFD-4661-85D7-C31618047B3B}"/>
              </a:ext>
            </a:extLst>
          </p:cNvPr>
          <p:cNvSpPr>
            <a:spLocks noChangeArrowheads="1"/>
          </p:cNvSpPr>
          <p:nvPr/>
        </p:nvSpPr>
        <p:spPr bwMode="auto">
          <a:xfrm>
            <a:off x="3124200" y="3457575"/>
            <a:ext cx="914400" cy="5334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a:r>
              <a:rPr lang="en-US" altLang="en-US">
                <a:latin typeface="Helvetica" panose="020B0604020202020204" pitchFamily="34" charset="0"/>
              </a:rPr>
              <a:t>4</a:t>
            </a:r>
          </a:p>
        </p:txBody>
      </p:sp>
      <p:grpSp>
        <p:nvGrpSpPr>
          <p:cNvPr id="89096" name="Group 24">
            <a:extLst>
              <a:ext uri="{FF2B5EF4-FFF2-40B4-BE49-F238E27FC236}">
                <a16:creationId xmlns:a16="http://schemas.microsoft.com/office/drawing/2014/main" id="{7DF41099-74EB-4DF3-80CC-FCEF920B97AC}"/>
              </a:ext>
            </a:extLst>
          </p:cNvPr>
          <p:cNvGrpSpPr>
            <a:grpSpLocks/>
          </p:cNvGrpSpPr>
          <p:nvPr/>
        </p:nvGrpSpPr>
        <p:grpSpPr bwMode="auto">
          <a:xfrm>
            <a:off x="5638800" y="1171575"/>
            <a:ext cx="1143000" cy="3962400"/>
            <a:chOff x="3888" y="1056"/>
            <a:chExt cx="720" cy="2496"/>
          </a:xfrm>
        </p:grpSpPr>
        <p:grpSp>
          <p:nvGrpSpPr>
            <p:cNvPr id="89099" name="Group 11">
              <a:extLst>
                <a:ext uri="{FF2B5EF4-FFF2-40B4-BE49-F238E27FC236}">
                  <a16:creationId xmlns:a16="http://schemas.microsoft.com/office/drawing/2014/main" id="{44A4DF7D-2089-4016-9442-91C6D6FEA7F5}"/>
                </a:ext>
              </a:extLst>
            </p:cNvPr>
            <p:cNvGrpSpPr>
              <a:grpSpLocks/>
            </p:cNvGrpSpPr>
            <p:nvPr/>
          </p:nvGrpSpPr>
          <p:grpSpPr bwMode="auto">
            <a:xfrm>
              <a:off x="3888" y="1056"/>
              <a:ext cx="720" cy="672"/>
              <a:chOff x="3888" y="1056"/>
              <a:chExt cx="720" cy="672"/>
            </a:xfrm>
          </p:grpSpPr>
          <p:sp>
            <p:nvSpPr>
              <p:cNvPr id="89110" name="Rectangle 8">
                <a:extLst>
                  <a:ext uri="{FF2B5EF4-FFF2-40B4-BE49-F238E27FC236}">
                    <a16:creationId xmlns:a16="http://schemas.microsoft.com/office/drawing/2014/main" id="{23982871-D2AD-4C1B-8F99-FCA247B85B1D}"/>
                  </a:ext>
                </a:extLst>
              </p:cNvPr>
              <p:cNvSpPr>
                <a:spLocks noChangeArrowheads="1"/>
              </p:cNvSpPr>
              <p:nvPr/>
            </p:nvSpPr>
            <p:spPr bwMode="auto">
              <a:xfrm>
                <a:off x="3888" y="1056"/>
                <a:ext cx="720" cy="67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endParaRPr lang="en-US" altLang="en-US"/>
              </a:p>
            </p:txBody>
          </p:sp>
          <p:sp>
            <p:nvSpPr>
              <p:cNvPr id="89111" name="Line 9">
                <a:extLst>
                  <a:ext uri="{FF2B5EF4-FFF2-40B4-BE49-F238E27FC236}">
                    <a16:creationId xmlns:a16="http://schemas.microsoft.com/office/drawing/2014/main" id="{67C277ED-5972-4FE1-AEB0-6D6B8914CD1B}"/>
                  </a:ext>
                </a:extLst>
              </p:cNvPr>
              <p:cNvSpPr>
                <a:spLocks noChangeShapeType="1"/>
              </p:cNvSpPr>
              <p:nvPr/>
            </p:nvSpPr>
            <p:spPr bwMode="auto">
              <a:xfrm>
                <a:off x="3888" y="1392"/>
                <a:ext cx="7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89100" name="Group 12">
              <a:extLst>
                <a:ext uri="{FF2B5EF4-FFF2-40B4-BE49-F238E27FC236}">
                  <a16:creationId xmlns:a16="http://schemas.microsoft.com/office/drawing/2014/main" id="{B3FABC78-3904-490A-A0B5-BE38E0F7DFD9}"/>
                </a:ext>
              </a:extLst>
            </p:cNvPr>
            <p:cNvGrpSpPr>
              <a:grpSpLocks/>
            </p:cNvGrpSpPr>
            <p:nvPr/>
          </p:nvGrpSpPr>
          <p:grpSpPr bwMode="auto">
            <a:xfrm>
              <a:off x="3888" y="1728"/>
              <a:ext cx="720" cy="672"/>
              <a:chOff x="3888" y="1056"/>
              <a:chExt cx="720" cy="672"/>
            </a:xfrm>
          </p:grpSpPr>
          <p:sp>
            <p:nvSpPr>
              <p:cNvPr id="89108" name="Rectangle 13">
                <a:extLst>
                  <a:ext uri="{FF2B5EF4-FFF2-40B4-BE49-F238E27FC236}">
                    <a16:creationId xmlns:a16="http://schemas.microsoft.com/office/drawing/2014/main" id="{4B86554F-6A86-4773-A2DB-EE6AFB5420E0}"/>
                  </a:ext>
                </a:extLst>
              </p:cNvPr>
              <p:cNvSpPr>
                <a:spLocks noChangeArrowheads="1"/>
              </p:cNvSpPr>
              <p:nvPr/>
            </p:nvSpPr>
            <p:spPr bwMode="auto">
              <a:xfrm>
                <a:off x="3888" y="1056"/>
                <a:ext cx="720" cy="672"/>
              </a:xfrm>
              <a:prstGeom prst="rect">
                <a:avLst/>
              </a:prstGeom>
              <a:solidFill>
                <a:srgbClr val="DDDDDD"/>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endParaRPr lang="en-US" altLang="en-US"/>
              </a:p>
            </p:txBody>
          </p:sp>
          <p:sp>
            <p:nvSpPr>
              <p:cNvPr id="89109" name="Line 14">
                <a:extLst>
                  <a:ext uri="{FF2B5EF4-FFF2-40B4-BE49-F238E27FC236}">
                    <a16:creationId xmlns:a16="http://schemas.microsoft.com/office/drawing/2014/main" id="{1BF7F0F7-6F57-4559-9D29-49D12D2E2008}"/>
                  </a:ext>
                </a:extLst>
              </p:cNvPr>
              <p:cNvSpPr>
                <a:spLocks noChangeShapeType="1"/>
              </p:cNvSpPr>
              <p:nvPr/>
            </p:nvSpPr>
            <p:spPr bwMode="auto">
              <a:xfrm>
                <a:off x="3888" y="1392"/>
                <a:ext cx="7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89101" name="Text Box 15">
              <a:extLst>
                <a:ext uri="{FF2B5EF4-FFF2-40B4-BE49-F238E27FC236}">
                  <a16:creationId xmlns:a16="http://schemas.microsoft.com/office/drawing/2014/main" id="{F03600AD-B22F-4BED-9789-7E64094A4A15}"/>
                </a:ext>
              </a:extLst>
            </p:cNvPr>
            <p:cNvSpPr txBox="1">
              <a:spLocks noChangeArrowheads="1"/>
            </p:cNvSpPr>
            <p:nvPr/>
          </p:nvSpPr>
          <p:spPr bwMode="auto">
            <a:xfrm>
              <a:off x="4126" y="1133"/>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a:spcBef>
                  <a:spcPct val="50000"/>
                </a:spcBef>
              </a:pPr>
              <a:r>
                <a:rPr lang="en-US" altLang="en-US">
                  <a:latin typeface="Helvetica" panose="020B0604020202020204" pitchFamily="34" charset="0"/>
                </a:rPr>
                <a:t>1</a:t>
              </a:r>
            </a:p>
          </p:txBody>
        </p:sp>
        <p:sp>
          <p:nvSpPr>
            <p:cNvPr id="89102" name="Text Box 16">
              <a:extLst>
                <a:ext uri="{FF2B5EF4-FFF2-40B4-BE49-F238E27FC236}">
                  <a16:creationId xmlns:a16="http://schemas.microsoft.com/office/drawing/2014/main" id="{5988BB3F-D7E0-4B52-B94B-B85E85A38131}"/>
                </a:ext>
              </a:extLst>
            </p:cNvPr>
            <p:cNvSpPr txBox="1">
              <a:spLocks noChangeArrowheads="1"/>
            </p:cNvSpPr>
            <p:nvPr/>
          </p:nvSpPr>
          <p:spPr bwMode="auto">
            <a:xfrm>
              <a:off x="4128" y="144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a:spcBef>
                  <a:spcPct val="50000"/>
                </a:spcBef>
              </a:pPr>
              <a:r>
                <a:rPr lang="en-US" altLang="en-US">
                  <a:latin typeface="Helvetica" panose="020B0604020202020204" pitchFamily="34" charset="0"/>
                </a:rPr>
                <a:t>4</a:t>
              </a:r>
            </a:p>
          </p:txBody>
        </p:sp>
        <p:sp>
          <p:nvSpPr>
            <p:cNvPr id="89103" name="Rectangle 17">
              <a:extLst>
                <a:ext uri="{FF2B5EF4-FFF2-40B4-BE49-F238E27FC236}">
                  <a16:creationId xmlns:a16="http://schemas.microsoft.com/office/drawing/2014/main" id="{58B9299F-3C18-4E65-A7CB-7066D7E0CAD2}"/>
                </a:ext>
              </a:extLst>
            </p:cNvPr>
            <p:cNvSpPr>
              <a:spLocks noChangeArrowheads="1"/>
            </p:cNvSpPr>
            <p:nvPr/>
          </p:nvSpPr>
          <p:spPr bwMode="auto">
            <a:xfrm>
              <a:off x="3888" y="2400"/>
              <a:ext cx="720" cy="912"/>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endParaRPr lang="en-US" altLang="en-US"/>
            </a:p>
          </p:txBody>
        </p:sp>
        <p:sp>
          <p:nvSpPr>
            <p:cNvPr id="89104" name="Rectangle 18">
              <a:extLst>
                <a:ext uri="{FF2B5EF4-FFF2-40B4-BE49-F238E27FC236}">
                  <a16:creationId xmlns:a16="http://schemas.microsoft.com/office/drawing/2014/main" id="{37CF85D1-114B-4DF4-9CC8-DB838DD86251}"/>
                </a:ext>
              </a:extLst>
            </p:cNvPr>
            <p:cNvSpPr>
              <a:spLocks noChangeArrowheads="1"/>
            </p:cNvSpPr>
            <p:nvPr/>
          </p:nvSpPr>
          <p:spPr bwMode="auto">
            <a:xfrm>
              <a:off x="3888" y="3312"/>
              <a:ext cx="720" cy="240"/>
            </a:xfrm>
            <a:prstGeom prst="rect">
              <a:avLst/>
            </a:prstGeom>
            <a:solidFill>
              <a:srgbClr val="DDDDDD"/>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endParaRPr lang="en-US" altLang="en-US"/>
            </a:p>
          </p:txBody>
        </p:sp>
        <p:sp>
          <p:nvSpPr>
            <p:cNvPr id="89105" name="Line 19">
              <a:extLst>
                <a:ext uri="{FF2B5EF4-FFF2-40B4-BE49-F238E27FC236}">
                  <a16:creationId xmlns:a16="http://schemas.microsoft.com/office/drawing/2014/main" id="{76B5EF74-D92E-4B4B-B333-63AD4CF501A8}"/>
                </a:ext>
              </a:extLst>
            </p:cNvPr>
            <p:cNvSpPr>
              <a:spLocks noChangeShapeType="1"/>
            </p:cNvSpPr>
            <p:nvPr/>
          </p:nvSpPr>
          <p:spPr bwMode="auto">
            <a:xfrm>
              <a:off x="3888" y="2640"/>
              <a:ext cx="7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9106" name="Text Box 20">
              <a:extLst>
                <a:ext uri="{FF2B5EF4-FFF2-40B4-BE49-F238E27FC236}">
                  <a16:creationId xmlns:a16="http://schemas.microsoft.com/office/drawing/2014/main" id="{7AA12296-2D59-4A27-B109-9BCBF2DF403D}"/>
                </a:ext>
              </a:extLst>
            </p:cNvPr>
            <p:cNvSpPr txBox="1">
              <a:spLocks noChangeArrowheads="1"/>
            </p:cNvSpPr>
            <p:nvPr/>
          </p:nvSpPr>
          <p:spPr bwMode="auto">
            <a:xfrm>
              <a:off x="4128" y="2429"/>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a:spcBef>
                  <a:spcPct val="50000"/>
                </a:spcBef>
              </a:pPr>
              <a:r>
                <a:rPr lang="en-US" altLang="en-US">
                  <a:latin typeface="Helvetica" panose="020B0604020202020204" pitchFamily="34" charset="0"/>
                </a:rPr>
                <a:t>2</a:t>
              </a:r>
            </a:p>
          </p:txBody>
        </p:sp>
        <p:sp>
          <p:nvSpPr>
            <p:cNvPr id="89107" name="Text Box 21">
              <a:extLst>
                <a:ext uri="{FF2B5EF4-FFF2-40B4-BE49-F238E27FC236}">
                  <a16:creationId xmlns:a16="http://schemas.microsoft.com/office/drawing/2014/main" id="{1EBA84F0-A67A-4EFB-8965-505956080F98}"/>
                </a:ext>
              </a:extLst>
            </p:cNvPr>
            <p:cNvSpPr txBox="1">
              <a:spLocks noChangeArrowheads="1"/>
            </p:cNvSpPr>
            <p:nvPr/>
          </p:nvSpPr>
          <p:spPr bwMode="auto">
            <a:xfrm>
              <a:off x="4128" y="2889"/>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a:spcBef>
                  <a:spcPct val="50000"/>
                </a:spcBef>
              </a:pPr>
              <a:r>
                <a:rPr lang="en-US" altLang="en-US">
                  <a:latin typeface="Helvetica" panose="020B0604020202020204" pitchFamily="34" charset="0"/>
                </a:rPr>
                <a:t>3</a:t>
              </a:r>
            </a:p>
          </p:txBody>
        </p:sp>
      </p:grpSp>
      <p:sp>
        <p:nvSpPr>
          <p:cNvPr id="89097" name="Text Box 22">
            <a:extLst>
              <a:ext uri="{FF2B5EF4-FFF2-40B4-BE49-F238E27FC236}">
                <a16:creationId xmlns:a16="http://schemas.microsoft.com/office/drawing/2014/main" id="{A7BB6F86-6C5F-417A-9015-1F732125EA06}"/>
              </a:ext>
            </a:extLst>
          </p:cNvPr>
          <p:cNvSpPr txBox="1">
            <a:spLocks noChangeArrowheads="1"/>
          </p:cNvSpPr>
          <p:nvPr/>
        </p:nvSpPr>
        <p:spPr bwMode="auto">
          <a:xfrm>
            <a:off x="2022475" y="5256213"/>
            <a:ext cx="1365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a:spcBef>
                <a:spcPct val="50000"/>
              </a:spcBef>
            </a:pPr>
            <a:r>
              <a:rPr lang="en-US" altLang="en-US">
                <a:latin typeface="Helvetica" panose="020B0604020202020204" pitchFamily="34" charset="0"/>
              </a:rPr>
              <a:t>user space </a:t>
            </a:r>
          </a:p>
        </p:txBody>
      </p:sp>
      <p:sp>
        <p:nvSpPr>
          <p:cNvPr id="89098" name="Text Box 23">
            <a:extLst>
              <a:ext uri="{FF2B5EF4-FFF2-40B4-BE49-F238E27FC236}">
                <a16:creationId xmlns:a16="http://schemas.microsoft.com/office/drawing/2014/main" id="{0366A845-AC5C-4800-9A47-84DFADA46702}"/>
              </a:ext>
            </a:extLst>
          </p:cNvPr>
          <p:cNvSpPr txBox="1">
            <a:spLocks noChangeArrowheads="1"/>
          </p:cNvSpPr>
          <p:nvPr/>
        </p:nvSpPr>
        <p:spPr bwMode="auto">
          <a:xfrm>
            <a:off x="4883150" y="5256213"/>
            <a:ext cx="2571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Verdana" panose="020B0604030504040204" pitchFamily="34" charset="0"/>
                <a:ea typeface="ＭＳ Ｐゴシック" panose="020B0600070205080204" pitchFamily="34" charset="-128"/>
              </a:defRPr>
            </a:lvl1pPr>
            <a:lvl2pPr marL="742950" indent="-285750">
              <a:defRPr>
                <a:solidFill>
                  <a:schemeClr val="tx1"/>
                </a:solidFill>
                <a:latin typeface="Verdana" panose="020B0604030504040204" pitchFamily="34" charset="0"/>
                <a:ea typeface="ＭＳ Ｐゴシック" panose="020B0600070205080204" pitchFamily="34" charset="-128"/>
              </a:defRPr>
            </a:lvl2pPr>
            <a:lvl3pPr marL="1143000" indent="-228600">
              <a:defRPr>
                <a:solidFill>
                  <a:schemeClr val="tx1"/>
                </a:solidFill>
                <a:latin typeface="Verdana" panose="020B0604030504040204" pitchFamily="34" charset="0"/>
                <a:ea typeface="ＭＳ Ｐゴシック" panose="020B0600070205080204" pitchFamily="34" charset="-128"/>
              </a:defRPr>
            </a:lvl3pPr>
            <a:lvl4pPr marL="1600200" indent="-228600">
              <a:defRPr>
                <a:solidFill>
                  <a:schemeClr val="tx1"/>
                </a:solidFill>
                <a:latin typeface="Verdana" panose="020B0604030504040204" pitchFamily="34" charset="0"/>
                <a:ea typeface="ＭＳ Ｐゴシック" panose="020B0600070205080204" pitchFamily="34" charset="-128"/>
              </a:defRPr>
            </a:lvl4pPr>
            <a:lvl5pPr marL="2057400" indent="-228600">
              <a:defRPr>
                <a:solidFill>
                  <a:schemeClr val="tx1"/>
                </a:solidFill>
                <a:latin typeface="Verdana" panose="020B060403050404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ＭＳ Ｐゴシック" panose="020B0600070205080204" pitchFamily="34" charset="-128"/>
              </a:defRPr>
            </a:lvl9pPr>
          </a:lstStyle>
          <a:p>
            <a:pPr algn="ctr">
              <a:spcBef>
                <a:spcPct val="50000"/>
              </a:spcBef>
            </a:pPr>
            <a:r>
              <a:rPr lang="en-US" altLang="en-US">
                <a:latin typeface="Helvetica" panose="020B0604020202020204" pitchFamily="34" charset="0"/>
              </a:rPr>
              <a:t>physical memory space</a:t>
            </a:r>
          </a:p>
        </p:txBody>
      </p:sp>
      <p:sp>
        <p:nvSpPr>
          <p:cNvPr id="24" name="Rectangle 3">
            <a:extLst>
              <a:ext uri="{FF2B5EF4-FFF2-40B4-BE49-F238E27FC236}">
                <a16:creationId xmlns:a16="http://schemas.microsoft.com/office/drawing/2014/main" id="{FCA6F2BA-B59F-4B92-82B7-D5E94C358CC4}"/>
              </a:ext>
            </a:extLst>
          </p:cNvPr>
          <p:cNvSpPr txBox="1">
            <a:spLocks noChangeArrowheads="1"/>
          </p:cNvSpPr>
          <p:nvPr/>
        </p:nvSpPr>
        <p:spPr>
          <a:xfrm>
            <a:off x="644525" y="5771355"/>
            <a:ext cx="7127875" cy="429419"/>
          </a:xfrm>
          <a:prstGeom prst="rect">
            <a:avLst/>
          </a:prstGeom>
        </p:spPr>
        <p:txBody>
          <a:bodyPr/>
          <a:lst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pPr>
              <a:tabLst>
                <a:tab pos="1830388" algn="l"/>
                <a:tab pos="2857500" algn="ctr"/>
              </a:tabLst>
            </a:pPr>
            <a:r>
              <a:rPr lang="en-US" altLang="en-US" kern="0" dirty="0">
                <a:solidFill>
                  <a:srgbClr val="FF0000"/>
                </a:solidFill>
                <a:ea typeface="ＭＳ Ｐゴシック" panose="020B0600070205080204" pitchFamily="34" charset="-128"/>
              </a:rPr>
              <a:t>Each segment is stored contiguously in the physical memory</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6AFAA879-F45C-4756-9D74-D24C1DEBDBD8}"/>
              </a:ext>
            </a:extLst>
          </p:cNvPr>
          <p:cNvSpPr>
            <a:spLocks noGrp="1" noChangeArrowheads="1"/>
          </p:cNvSpPr>
          <p:nvPr>
            <p:ph type="title"/>
          </p:nvPr>
        </p:nvSpPr>
        <p:spPr/>
        <p:txBody>
          <a:bodyPr/>
          <a:lstStyle/>
          <a:p>
            <a:pPr eaLnBrk="1" hangingPunct="1"/>
            <a:r>
              <a:rPr lang="en-US" altLang="en-US"/>
              <a:t>Segmentation Architecture </a:t>
            </a:r>
          </a:p>
        </p:txBody>
      </p:sp>
      <p:sp>
        <p:nvSpPr>
          <p:cNvPr id="90115" name="Rectangle 3">
            <a:extLst>
              <a:ext uri="{FF2B5EF4-FFF2-40B4-BE49-F238E27FC236}">
                <a16:creationId xmlns:a16="http://schemas.microsoft.com/office/drawing/2014/main" id="{2913AC45-D023-44FB-93AB-017296A33070}"/>
              </a:ext>
            </a:extLst>
          </p:cNvPr>
          <p:cNvSpPr>
            <a:spLocks noGrp="1" noChangeArrowheads="1"/>
          </p:cNvSpPr>
          <p:nvPr>
            <p:ph type="body" idx="1"/>
          </p:nvPr>
        </p:nvSpPr>
        <p:spPr>
          <a:xfrm>
            <a:off x="530225" y="1006475"/>
            <a:ext cx="8242300" cy="5089525"/>
          </a:xfrm>
        </p:spPr>
        <p:txBody>
          <a:bodyPr/>
          <a:lstStyle/>
          <a:p>
            <a:pPr>
              <a:tabLst>
                <a:tab pos="1830388" algn="l"/>
                <a:tab pos="2857500" algn="ctr"/>
              </a:tabLst>
            </a:pPr>
            <a:r>
              <a:rPr lang="en-US" altLang="en-US" dirty="0"/>
              <a:t>Logical address consists of a two tuple:</a:t>
            </a:r>
          </a:p>
          <a:p>
            <a:pPr>
              <a:buFont typeface="Monotype Sorts" charset="2"/>
              <a:buNone/>
              <a:tabLst>
                <a:tab pos="1830388" algn="l"/>
                <a:tab pos="2857500" algn="ctr"/>
              </a:tabLst>
            </a:pPr>
            <a:r>
              <a:rPr lang="en-US" altLang="en-US" dirty="0"/>
              <a:t>		&lt;segment-number, offset&gt;,</a:t>
            </a:r>
          </a:p>
          <a:p>
            <a:pPr>
              <a:tabLst>
                <a:tab pos="1830388" algn="l"/>
                <a:tab pos="2857500" algn="ctr"/>
              </a:tabLst>
            </a:pPr>
            <a:r>
              <a:rPr lang="en-US" altLang="en-US" b="1" dirty="0">
                <a:solidFill>
                  <a:srgbClr val="3366FF"/>
                </a:solidFill>
              </a:rPr>
              <a:t>Segment table</a:t>
            </a:r>
            <a:r>
              <a:rPr lang="en-US" altLang="en-US" dirty="0">
                <a:solidFill>
                  <a:srgbClr val="3366FF"/>
                </a:solidFill>
              </a:rPr>
              <a:t> </a:t>
            </a:r>
            <a:r>
              <a:rPr lang="en-US" altLang="en-US" dirty="0"/>
              <a:t>– maps two-dimensional physical addresses; each table entry has:</a:t>
            </a:r>
          </a:p>
          <a:p>
            <a:pPr lvl="1">
              <a:tabLst>
                <a:tab pos="1830388" algn="l"/>
                <a:tab pos="2857500" algn="ctr"/>
              </a:tabLst>
            </a:pPr>
            <a:r>
              <a:rPr lang="en-US" altLang="en-US" b="1" dirty="0">
                <a:solidFill>
                  <a:srgbClr val="3366FF"/>
                </a:solidFill>
                <a:ea typeface="ＭＳ Ｐゴシック" panose="020B0600070205080204" pitchFamily="34" charset="-128"/>
              </a:rPr>
              <a:t>base</a:t>
            </a:r>
            <a:r>
              <a:rPr lang="en-US" altLang="en-US" dirty="0">
                <a:solidFill>
                  <a:srgbClr val="3366FF"/>
                </a:solidFill>
                <a:ea typeface="ＭＳ Ｐゴシック" panose="020B0600070205080204" pitchFamily="34" charset="-128"/>
              </a:rPr>
              <a:t> </a:t>
            </a:r>
            <a:r>
              <a:rPr lang="en-US" altLang="en-US" dirty="0">
                <a:ea typeface="ＭＳ Ｐゴシック" panose="020B0600070205080204" pitchFamily="34" charset="-128"/>
              </a:rPr>
              <a:t>– contains the starting physical address where the segments reside in memory</a:t>
            </a:r>
          </a:p>
          <a:p>
            <a:pPr lvl="1">
              <a:tabLst>
                <a:tab pos="1830388" algn="l"/>
                <a:tab pos="2857500" algn="ctr"/>
              </a:tabLst>
            </a:pPr>
            <a:r>
              <a:rPr lang="en-US" altLang="en-US" b="1" dirty="0">
                <a:solidFill>
                  <a:srgbClr val="3366FF"/>
                </a:solidFill>
                <a:ea typeface="ＭＳ Ｐゴシック" panose="020B0600070205080204" pitchFamily="34" charset="-128"/>
              </a:rPr>
              <a:t>limit</a:t>
            </a:r>
            <a:r>
              <a:rPr lang="en-US" altLang="en-US" dirty="0">
                <a:solidFill>
                  <a:srgbClr val="3366FF"/>
                </a:solidFill>
                <a:ea typeface="ＭＳ Ｐゴシック" panose="020B0600070205080204" pitchFamily="34" charset="-128"/>
              </a:rPr>
              <a:t> </a:t>
            </a:r>
            <a:r>
              <a:rPr lang="en-US" altLang="en-US" dirty="0">
                <a:ea typeface="ＭＳ Ｐゴシック" panose="020B0600070205080204" pitchFamily="34" charset="-128"/>
              </a:rPr>
              <a:t>– specifies the length of the segment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B3972F68-03C9-4B92-8731-FB0ADD96BA71}"/>
              </a:ext>
            </a:extLst>
          </p:cNvPr>
          <p:cNvSpPr>
            <a:spLocks noGrp="1" noChangeArrowheads="1"/>
          </p:cNvSpPr>
          <p:nvPr>
            <p:ph type="title"/>
          </p:nvPr>
        </p:nvSpPr>
        <p:spPr/>
        <p:txBody>
          <a:bodyPr/>
          <a:lstStyle/>
          <a:p>
            <a:pPr eaLnBrk="1" hangingPunct="1"/>
            <a:r>
              <a:rPr lang="en-US" altLang="en-US"/>
              <a:t>Example of Segmentation</a:t>
            </a:r>
            <a:endParaRPr lang="en-US" altLang="en-US" sz="2400"/>
          </a:p>
        </p:txBody>
      </p:sp>
      <p:pic>
        <p:nvPicPr>
          <p:cNvPr id="91139" name="Picture 6">
            <a:extLst>
              <a:ext uri="{FF2B5EF4-FFF2-40B4-BE49-F238E27FC236}">
                <a16:creationId xmlns:a16="http://schemas.microsoft.com/office/drawing/2014/main" id="{D69BA592-0777-4D71-9169-DB3E34B9D6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500" y="1214438"/>
            <a:ext cx="5549900" cy="481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3B311B00-6746-48E4-8764-3FF07402A4BC}"/>
              </a:ext>
            </a:extLst>
          </p:cNvPr>
          <p:cNvSpPr>
            <a:spLocks noGrp="1" noChangeArrowheads="1"/>
          </p:cNvSpPr>
          <p:nvPr>
            <p:ph type="title"/>
          </p:nvPr>
        </p:nvSpPr>
        <p:spPr/>
        <p:txBody>
          <a:bodyPr/>
          <a:lstStyle/>
          <a:p>
            <a:pPr eaLnBrk="1" hangingPunct="1"/>
            <a:r>
              <a:rPr lang="en-US" altLang="en-US"/>
              <a:t>Segmentation Architecture </a:t>
            </a:r>
          </a:p>
        </p:txBody>
      </p:sp>
      <p:sp>
        <p:nvSpPr>
          <p:cNvPr id="92163" name="Rectangle 3">
            <a:extLst>
              <a:ext uri="{FF2B5EF4-FFF2-40B4-BE49-F238E27FC236}">
                <a16:creationId xmlns:a16="http://schemas.microsoft.com/office/drawing/2014/main" id="{BA2F72D7-D412-47C7-AAA8-ECCEF7207FCC}"/>
              </a:ext>
            </a:extLst>
          </p:cNvPr>
          <p:cNvSpPr>
            <a:spLocks noGrp="1" noChangeArrowheads="1"/>
          </p:cNvSpPr>
          <p:nvPr>
            <p:ph type="body" idx="1"/>
          </p:nvPr>
        </p:nvSpPr>
        <p:spPr>
          <a:xfrm>
            <a:off x="530225" y="1006475"/>
            <a:ext cx="8242300" cy="5089525"/>
          </a:xfrm>
        </p:spPr>
        <p:txBody>
          <a:bodyPr/>
          <a:lstStyle/>
          <a:p>
            <a:pPr>
              <a:tabLst>
                <a:tab pos="1830388" algn="l"/>
                <a:tab pos="2857500" algn="ctr"/>
              </a:tabLst>
            </a:pPr>
            <a:endParaRPr lang="en-US" altLang="en-US"/>
          </a:p>
          <a:p>
            <a:pPr>
              <a:tabLst>
                <a:tab pos="1830388" algn="l"/>
                <a:tab pos="2857500" algn="ctr"/>
              </a:tabLst>
            </a:pPr>
            <a:r>
              <a:rPr lang="en-US" altLang="en-US" b="1">
                <a:solidFill>
                  <a:srgbClr val="3366FF"/>
                </a:solidFill>
              </a:rPr>
              <a:t>Segment-table base register (STBR)</a:t>
            </a:r>
            <a:r>
              <a:rPr lang="en-US" altLang="en-US">
                <a:solidFill>
                  <a:srgbClr val="3366FF"/>
                </a:solidFill>
              </a:rPr>
              <a:t> </a:t>
            </a:r>
            <a:r>
              <a:rPr lang="en-US" altLang="en-US"/>
              <a:t>points to the segment table’s location in memory</a:t>
            </a:r>
          </a:p>
          <a:p>
            <a:pPr>
              <a:tabLst>
                <a:tab pos="1830388" algn="l"/>
                <a:tab pos="2857500" algn="ctr"/>
              </a:tabLst>
            </a:pPr>
            <a:r>
              <a:rPr lang="en-US" altLang="en-US" b="1">
                <a:solidFill>
                  <a:srgbClr val="3366FF"/>
                </a:solidFill>
              </a:rPr>
              <a:t>Segment-table length register (STLR)</a:t>
            </a:r>
            <a:r>
              <a:rPr lang="en-US" altLang="en-US">
                <a:solidFill>
                  <a:srgbClr val="3366FF"/>
                </a:solidFill>
              </a:rPr>
              <a:t> </a:t>
            </a:r>
            <a:r>
              <a:rPr lang="en-US" altLang="en-US"/>
              <a:t>indicates number of segments used by a program;</a:t>
            </a:r>
          </a:p>
          <a:p>
            <a:pPr>
              <a:buFont typeface="Monotype Sorts" charset="2"/>
              <a:buNone/>
              <a:tabLst>
                <a:tab pos="1830388" algn="l"/>
                <a:tab pos="2857500" algn="ctr"/>
              </a:tabLst>
            </a:pPr>
            <a:r>
              <a:rPr lang="en-US" altLang="en-US"/>
              <a:t>	      segment number </a:t>
            </a:r>
            <a:r>
              <a:rPr lang="en-US" altLang="en-US" b="1" i="1">
                <a:solidFill>
                  <a:srgbClr val="FF0000"/>
                </a:solidFill>
              </a:rPr>
              <a:t>s</a:t>
            </a:r>
            <a:r>
              <a:rPr lang="en-US" altLang="en-US"/>
              <a:t> is legal if </a:t>
            </a:r>
            <a:r>
              <a:rPr lang="en-US" altLang="en-US" b="1" i="1">
                <a:solidFill>
                  <a:srgbClr val="FF0000"/>
                </a:solidFill>
              </a:rPr>
              <a:t>s</a:t>
            </a:r>
            <a:r>
              <a:rPr lang="en-US" altLang="en-US"/>
              <a:t> &lt; </a:t>
            </a:r>
            <a:r>
              <a:rPr lang="en-US" altLang="en-US" b="1">
                <a:solidFill>
                  <a:srgbClr val="FF0000"/>
                </a:solidFill>
              </a:rPr>
              <a:t>STLR</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2A48F54C-5A69-4870-9D91-7C1EB5E46A37}"/>
              </a:ext>
            </a:extLst>
          </p:cNvPr>
          <p:cNvSpPr>
            <a:spLocks noGrp="1" noChangeArrowheads="1"/>
          </p:cNvSpPr>
          <p:nvPr>
            <p:ph type="title"/>
          </p:nvPr>
        </p:nvSpPr>
        <p:spPr/>
        <p:txBody>
          <a:bodyPr/>
          <a:lstStyle/>
          <a:p>
            <a:pPr eaLnBrk="1" hangingPunct="1"/>
            <a:r>
              <a:rPr lang="en-US" altLang="en-US"/>
              <a:t>Segmentation Architecture (Cont.)</a:t>
            </a:r>
          </a:p>
        </p:txBody>
      </p:sp>
      <p:sp>
        <p:nvSpPr>
          <p:cNvPr id="93187" name="Rectangle 3">
            <a:extLst>
              <a:ext uri="{FF2B5EF4-FFF2-40B4-BE49-F238E27FC236}">
                <a16:creationId xmlns:a16="http://schemas.microsoft.com/office/drawing/2014/main" id="{49F2D920-3B22-474D-B446-0FF70B5132E5}"/>
              </a:ext>
            </a:extLst>
          </p:cNvPr>
          <p:cNvSpPr>
            <a:spLocks noGrp="1" noChangeArrowheads="1"/>
          </p:cNvSpPr>
          <p:nvPr>
            <p:ph type="body" idx="1"/>
          </p:nvPr>
        </p:nvSpPr>
        <p:spPr>
          <a:xfrm>
            <a:off x="423863" y="887413"/>
            <a:ext cx="8296275" cy="5156200"/>
          </a:xfrm>
        </p:spPr>
        <p:txBody>
          <a:bodyPr/>
          <a:lstStyle/>
          <a:p>
            <a:r>
              <a:rPr lang="en-US" altLang="en-US"/>
              <a:t>Protection</a:t>
            </a:r>
          </a:p>
          <a:p>
            <a:pPr lvl="1"/>
            <a:r>
              <a:rPr lang="en-US" altLang="en-US">
                <a:ea typeface="ＭＳ Ｐゴシック" panose="020B0600070205080204" pitchFamily="34" charset="-128"/>
              </a:rPr>
              <a:t>With each entry in segment table associate:</a:t>
            </a:r>
          </a:p>
          <a:p>
            <a:pPr lvl="2"/>
            <a:r>
              <a:rPr lang="en-US" altLang="en-US">
                <a:ea typeface="ＭＳ Ｐゴシック" panose="020B0600070205080204" pitchFamily="34" charset="-128"/>
              </a:rPr>
              <a:t>validation bit = 0 </a:t>
            </a:r>
            <a:r>
              <a:rPr lang="en-US" altLang="en-US">
                <a:ea typeface="ＭＳ Ｐゴシック" panose="020B0600070205080204" pitchFamily="34" charset="-128"/>
                <a:sym typeface="Symbol" panose="05050102010706020507" pitchFamily="18" charset="2"/>
              </a:rPr>
              <a:t> illegal segment</a:t>
            </a:r>
          </a:p>
          <a:p>
            <a:pPr lvl="2"/>
            <a:r>
              <a:rPr lang="en-US" altLang="en-US">
                <a:ea typeface="ＭＳ Ｐゴシック" panose="020B0600070205080204" pitchFamily="34" charset="-128"/>
                <a:sym typeface="Symbol" panose="05050102010706020507" pitchFamily="18" charset="2"/>
              </a:rPr>
              <a:t>read/write/execute privileges</a:t>
            </a:r>
          </a:p>
          <a:p>
            <a:r>
              <a:rPr lang="en-US" altLang="en-US"/>
              <a:t>Protection bits associated with segments; code sharing occurs at segment level</a:t>
            </a:r>
          </a:p>
          <a:p>
            <a:r>
              <a:rPr lang="en-US" altLang="en-US"/>
              <a:t>Since segments vary in length, memory allocation is a dynamic storage-allocation problem (if not using paging)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91B4B4C0-1C35-4639-AF73-77603784CBA8}"/>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Memory Structure of a Process</a:t>
            </a:r>
          </a:p>
        </p:txBody>
      </p:sp>
      <p:sp>
        <p:nvSpPr>
          <p:cNvPr id="13315" name="Rectangle 4">
            <a:extLst>
              <a:ext uri="{FF2B5EF4-FFF2-40B4-BE49-F238E27FC236}">
                <a16:creationId xmlns:a16="http://schemas.microsoft.com/office/drawing/2014/main" id="{CF783D0A-466E-46FB-84F6-95D98D535DC5}"/>
              </a:ext>
            </a:extLst>
          </p:cNvPr>
          <p:cNvSpPr>
            <a:spLocks noGrp="1" noChangeArrowheads="1"/>
          </p:cNvSpPr>
          <p:nvPr>
            <p:ph type="body" sz="half" idx="4294967295"/>
          </p:nvPr>
        </p:nvSpPr>
        <p:spPr>
          <a:xfrm>
            <a:off x="398463" y="1274763"/>
            <a:ext cx="4972050" cy="5075237"/>
          </a:xfrm>
        </p:spPr>
        <p:txBody>
          <a:bodyPr/>
          <a:lstStyle/>
          <a:p>
            <a:r>
              <a:rPr lang="en-US" altLang="en-US" sz="2000">
                <a:ea typeface="ＭＳ Ｐゴシック" panose="020B0600070205080204" pitchFamily="34" charset="-128"/>
              </a:rPr>
              <a:t>A  program becomes a process when it is loaded in main memory</a:t>
            </a:r>
          </a:p>
          <a:p>
            <a:r>
              <a:rPr lang="en-US" altLang="en-US" sz="2000">
                <a:ea typeface="ＭＳ Ｐゴシック" panose="020B0600070205080204" pitchFamily="34" charset="-128"/>
              </a:rPr>
              <a:t>The program code, also called </a:t>
            </a:r>
            <a:r>
              <a:rPr lang="en-US" altLang="en-US" sz="2000" b="1">
                <a:solidFill>
                  <a:srgbClr val="006699"/>
                </a:solidFill>
                <a:ea typeface="ＭＳ Ｐゴシック" panose="020B0600070205080204" pitchFamily="34" charset="-128"/>
              </a:rPr>
              <a:t>text</a:t>
            </a:r>
            <a:r>
              <a:rPr lang="en-US" altLang="en-US" sz="2000" b="1">
                <a:solidFill>
                  <a:srgbClr val="3366FF"/>
                </a:solidFill>
                <a:ea typeface="ＭＳ Ｐゴシック" panose="020B0600070205080204" pitchFamily="34" charset="-128"/>
              </a:rPr>
              <a:t> </a:t>
            </a:r>
            <a:r>
              <a:rPr lang="en-US" altLang="en-US" sz="2000" b="1">
                <a:solidFill>
                  <a:srgbClr val="006699"/>
                </a:solidFill>
                <a:ea typeface="ＭＳ Ｐゴシック" panose="020B0600070205080204" pitchFamily="34" charset="-128"/>
              </a:rPr>
              <a:t>section</a:t>
            </a:r>
          </a:p>
          <a:p>
            <a:r>
              <a:rPr lang="en-US" altLang="en-US" sz="2000" b="1">
                <a:solidFill>
                  <a:srgbClr val="006699"/>
                </a:solidFill>
                <a:ea typeface="ＭＳ Ｐゴシック" panose="020B0600070205080204" pitchFamily="34" charset="-128"/>
              </a:rPr>
              <a:t>Data</a:t>
            </a:r>
            <a:r>
              <a:rPr lang="en-US" altLang="en-US" sz="2000" b="1">
                <a:solidFill>
                  <a:srgbClr val="3366FF"/>
                </a:solidFill>
                <a:ea typeface="ＭＳ Ｐゴシック" panose="020B0600070205080204" pitchFamily="34" charset="-128"/>
              </a:rPr>
              <a:t> </a:t>
            </a:r>
            <a:r>
              <a:rPr lang="en-US" altLang="en-US" sz="2000" b="1">
                <a:solidFill>
                  <a:srgbClr val="006699"/>
                </a:solidFill>
                <a:ea typeface="ＭＳ Ｐゴシック" panose="020B0600070205080204" pitchFamily="34" charset="-128"/>
              </a:rPr>
              <a:t>section</a:t>
            </a:r>
            <a:r>
              <a:rPr lang="en-US" altLang="en-US" sz="2000" b="1">
                <a:ea typeface="ＭＳ Ｐゴシック" panose="020B0600070205080204" pitchFamily="34" charset="-128"/>
              </a:rPr>
              <a:t> </a:t>
            </a:r>
            <a:r>
              <a:rPr lang="en-US" altLang="en-US" sz="2000">
                <a:ea typeface="ＭＳ Ｐゴシック" panose="020B0600070205080204" pitchFamily="34" charset="-128"/>
              </a:rPr>
              <a:t>containing global variables</a:t>
            </a:r>
          </a:p>
          <a:p>
            <a:r>
              <a:rPr lang="en-US" altLang="en-US" sz="2000" b="1">
                <a:solidFill>
                  <a:srgbClr val="006699"/>
                </a:solidFill>
                <a:ea typeface="ＭＳ Ｐゴシック" panose="020B0600070205080204" pitchFamily="34" charset="-128"/>
              </a:rPr>
              <a:t>Heap</a:t>
            </a:r>
            <a:r>
              <a:rPr lang="en-US" altLang="en-US" sz="2000" b="1">
                <a:ea typeface="ＭＳ Ｐゴシック" panose="020B0600070205080204" pitchFamily="34" charset="-128"/>
              </a:rPr>
              <a:t> </a:t>
            </a:r>
            <a:r>
              <a:rPr lang="en-US" altLang="en-US" sz="2000">
                <a:ea typeface="ＭＳ Ｐゴシック" panose="020B0600070205080204" pitchFamily="34" charset="-128"/>
              </a:rPr>
              <a:t>containing memory dynamically allocated during run time</a:t>
            </a:r>
            <a:endParaRPr lang="en-US" altLang="en-US" sz="2000" b="1">
              <a:solidFill>
                <a:srgbClr val="006699"/>
              </a:solidFill>
              <a:ea typeface="ＭＳ Ｐゴシック" panose="020B0600070205080204" pitchFamily="34" charset="-128"/>
            </a:endParaRPr>
          </a:p>
          <a:p>
            <a:r>
              <a:rPr lang="en-US" altLang="en-US" sz="2000" b="1">
                <a:solidFill>
                  <a:srgbClr val="006699"/>
                </a:solidFill>
                <a:ea typeface="ＭＳ Ｐゴシック" panose="020B0600070205080204" pitchFamily="34" charset="-128"/>
              </a:rPr>
              <a:t>Stack</a:t>
            </a:r>
            <a:r>
              <a:rPr lang="en-US" altLang="en-US" sz="2000" b="1">
                <a:ea typeface="ＭＳ Ｐゴシック" panose="020B0600070205080204" pitchFamily="34" charset="-128"/>
              </a:rPr>
              <a:t> </a:t>
            </a:r>
            <a:r>
              <a:rPr lang="en-US" altLang="en-US" sz="2000">
                <a:ea typeface="ＭＳ Ｐゴシック" panose="020B0600070205080204" pitchFamily="34" charset="-128"/>
              </a:rPr>
              <a:t>containing temporary data</a:t>
            </a:r>
          </a:p>
          <a:p>
            <a:pPr lvl="1"/>
            <a:r>
              <a:rPr lang="en-US" altLang="en-US" sz="2000">
                <a:ea typeface="ＭＳ Ｐゴシック" panose="020B0600070205080204" pitchFamily="34" charset="-128"/>
              </a:rPr>
              <a:t>Function parameters, return addresses, local variables</a:t>
            </a:r>
          </a:p>
          <a:p>
            <a:endParaRPr lang="en-US" altLang="en-US" sz="2000">
              <a:ea typeface="ＭＳ Ｐゴシック" panose="020B0600070205080204" pitchFamily="34" charset="-128"/>
            </a:endParaRPr>
          </a:p>
        </p:txBody>
      </p:sp>
      <p:pic>
        <p:nvPicPr>
          <p:cNvPr id="13316" name="Picture 4">
            <a:extLst>
              <a:ext uri="{FF2B5EF4-FFF2-40B4-BE49-F238E27FC236}">
                <a16:creationId xmlns:a16="http://schemas.microsoft.com/office/drawing/2014/main" id="{767C03D7-DC8D-44D9-A34C-761D6B0033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625" y="1128713"/>
            <a:ext cx="2911475" cy="459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D51858FF-6978-40A0-9A75-EBC80DDE13BA}"/>
              </a:ext>
            </a:extLst>
          </p:cNvPr>
          <p:cNvSpPr>
            <a:spLocks noGrp="1" noChangeArrowheads="1"/>
          </p:cNvSpPr>
          <p:nvPr>
            <p:ph type="title"/>
          </p:nvPr>
        </p:nvSpPr>
        <p:spPr/>
        <p:txBody>
          <a:bodyPr/>
          <a:lstStyle/>
          <a:p>
            <a:pPr eaLnBrk="1" hangingPunct="1"/>
            <a:r>
              <a:rPr lang="en-US" altLang="en-US"/>
              <a:t>Segmentation Hardware</a:t>
            </a:r>
            <a:endParaRPr lang="en-US" altLang="en-US" sz="2400"/>
          </a:p>
        </p:txBody>
      </p:sp>
      <p:pic>
        <p:nvPicPr>
          <p:cNvPr id="94211" name="Picture 4">
            <a:extLst>
              <a:ext uri="{FF2B5EF4-FFF2-40B4-BE49-F238E27FC236}">
                <a16:creationId xmlns:a16="http://schemas.microsoft.com/office/drawing/2014/main" id="{124E39EA-CEAA-49D9-9DA5-1CD5BC0EDF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6675" y="1419225"/>
            <a:ext cx="6357938" cy="444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FDB4188C-D822-4667-96B6-5A34F27480B0}"/>
              </a:ext>
            </a:extLst>
          </p:cNvPr>
          <p:cNvSpPr>
            <a:spLocks noGrp="1" noChangeArrowheads="1"/>
          </p:cNvSpPr>
          <p:nvPr>
            <p:ph type="title"/>
          </p:nvPr>
        </p:nvSpPr>
        <p:spPr>
          <a:xfrm>
            <a:off x="921721" y="232005"/>
            <a:ext cx="7607300" cy="576262"/>
          </a:xfrm>
        </p:spPr>
        <p:txBody>
          <a:bodyPr/>
          <a:lstStyle/>
          <a:p>
            <a:pPr eaLnBrk="1" hangingPunct="1"/>
            <a:r>
              <a:rPr lang="en-US" altLang="en-US" sz="2800" dirty="0"/>
              <a:t>Example: The Intel IA-32 Architecture</a:t>
            </a:r>
          </a:p>
        </p:txBody>
      </p:sp>
      <p:sp>
        <p:nvSpPr>
          <p:cNvPr id="62467" name="Rectangle 3">
            <a:extLst>
              <a:ext uri="{FF2B5EF4-FFF2-40B4-BE49-F238E27FC236}">
                <a16:creationId xmlns:a16="http://schemas.microsoft.com/office/drawing/2014/main" id="{390E50A7-12CC-4711-932D-A49351A86484}"/>
              </a:ext>
            </a:extLst>
          </p:cNvPr>
          <p:cNvSpPr>
            <a:spLocks noGrp="1" noChangeArrowheads="1"/>
          </p:cNvSpPr>
          <p:nvPr>
            <p:ph type="body" idx="1"/>
          </p:nvPr>
        </p:nvSpPr>
        <p:spPr>
          <a:xfrm>
            <a:off x="819080" y="1339361"/>
            <a:ext cx="7735918" cy="4530725"/>
          </a:xfrm>
        </p:spPr>
        <p:txBody>
          <a:bodyPr/>
          <a:lstStyle/>
          <a:p>
            <a:r>
              <a:rPr lang="en-US" altLang="en-US" dirty="0"/>
              <a:t>Supports both segmentation and </a:t>
            </a:r>
            <a:r>
              <a:rPr lang="en-US" altLang="en-US" dirty="0">
                <a:solidFill>
                  <a:srgbClr val="00B0F0"/>
                </a:solidFill>
              </a:rPr>
              <a:t>segmentation with paging</a:t>
            </a:r>
          </a:p>
          <a:p>
            <a:pPr lvl="1"/>
            <a:r>
              <a:rPr lang="en-US" altLang="en-US" dirty="0"/>
              <a:t>Each segment can be 4 GB</a:t>
            </a:r>
          </a:p>
          <a:p>
            <a:pPr lvl="1"/>
            <a:r>
              <a:rPr lang="en-US" altLang="en-US" dirty="0"/>
              <a:t>Up to 16 K segments per process</a:t>
            </a:r>
          </a:p>
          <a:p>
            <a:pPr lvl="1"/>
            <a:r>
              <a:rPr lang="en-US" altLang="en-US" dirty="0"/>
              <a:t>Divided into two partitions</a:t>
            </a:r>
          </a:p>
          <a:p>
            <a:pPr lvl="2"/>
            <a:r>
              <a:rPr lang="en-US" altLang="en-US" dirty="0"/>
              <a:t>First partition of up to 8 K segments are private to process (kept in </a:t>
            </a:r>
            <a:r>
              <a:rPr lang="en-US" altLang="en-US" b="1" dirty="0">
                <a:solidFill>
                  <a:srgbClr val="006699"/>
                </a:solidFill>
                <a:latin typeface="+mj-lt"/>
              </a:rPr>
              <a:t>local</a:t>
            </a:r>
            <a:r>
              <a:rPr lang="en-US" altLang="en-US" b="1" dirty="0">
                <a:solidFill>
                  <a:srgbClr val="3366FF"/>
                </a:solidFill>
              </a:rPr>
              <a:t> </a:t>
            </a:r>
            <a:r>
              <a:rPr lang="en-US" altLang="en-US" b="1" dirty="0">
                <a:solidFill>
                  <a:srgbClr val="006699"/>
                </a:solidFill>
                <a:latin typeface="+mj-lt"/>
              </a:rPr>
              <a:t>descriptor</a:t>
            </a:r>
            <a:r>
              <a:rPr lang="en-US" altLang="en-US" b="1" dirty="0">
                <a:solidFill>
                  <a:srgbClr val="3366FF"/>
                </a:solidFill>
              </a:rPr>
              <a:t> </a:t>
            </a:r>
            <a:r>
              <a:rPr lang="en-US" altLang="en-US" b="1" dirty="0">
                <a:solidFill>
                  <a:srgbClr val="006699"/>
                </a:solidFill>
                <a:latin typeface="+mj-lt"/>
              </a:rPr>
              <a:t>table</a:t>
            </a:r>
            <a:r>
              <a:rPr lang="en-US" altLang="en-US" b="1" dirty="0">
                <a:solidFill>
                  <a:srgbClr val="3366FF"/>
                </a:solidFill>
              </a:rPr>
              <a:t> </a:t>
            </a:r>
            <a:r>
              <a:rPr lang="en-US" altLang="en-US" dirty="0"/>
              <a:t>(</a:t>
            </a:r>
            <a:r>
              <a:rPr lang="en-US" altLang="en-US" b="1" dirty="0">
                <a:solidFill>
                  <a:srgbClr val="006699"/>
                </a:solidFill>
                <a:latin typeface="+mj-lt"/>
              </a:rPr>
              <a:t>LDT</a:t>
            </a:r>
            <a:r>
              <a:rPr lang="en-US" altLang="en-US" dirty="0"/>
              <a:t>))</a:t>
            </a:r>
          </a:p>
          <a:p>
            <a:pPr lvl="2"/>
            <a:r>
              <a:rPr lang="en-US" altLang="en-US" dirty="0"/>
              <a:t>Second partition of up to 8K segments shared among all processes (kept in </a:t>
            </a:r>
            <a:r>
              <a:rPr lang="en-US" altLang="en-US" b="1" dirty="0">
                <a:solidFill>
                  <a:srgbClr val="006699"/>
                </a:solidFill>
                <a:latin typeface="+mj-lt"/>
              </a:rPr>
              <a:t>global</a:t>
            </a:r>
            <a:r>
              <a:rPr lang="en-US" altLang="en-US" b="1" dirty="0">
                <a:solidFill>
                  <a:srgbClr val="3366FF"/>
                </a:solidFill>
              </a:rPr>
              <a:t> </a:t>
            </a:r>
            <a:r>
              <a:rPr lang="en-US" altLang="en-US" b="1" dirty="0">
                <a:solidFill>
                  <a:srgbClr val="006699"/>
                </a:solidFill>
                <a:latin typeface="+mj-lt"/>
              </a:rPr>
              <a:t>descriptor</a:t>
            </a:r>
            <a:r>
              <a:rPr lang="en-US" altLang="en-US" b="1" dirty="0">
                <a:solidFill>
                  <a:srgbClr val="3366FF"/>
                </a:solidFill>
              </a:rPr>
              <a:t> </a:t>
            </a:r>
            <a:r>
              <a:rPr lang="en-US" altLang="en-US" b="1" dirty="0">
                <a:solidFill>
                  <a:srgbClr val="006699"/>
                </a:solidFill>
                <a:latin typeface="+mj-lt"/>
              </a:rPr>
              <a:t>table</a:t>
            </a:r>
            <a:r>
              <a:rPr lang="en-US" altLang="en-US" b="1" dirty="0">
                <a:solidFill>
                  <a:srgbClr val="3366FF"/>
                </a:solidFill>
              </a:rPr>
              <a:t> </a:t>
            </a:r>
            <a:r>
              <a:rPr lang="en-US" altLang="en-US" dirty="0"/>
              <a:t>(</a:t>
            </a:r>
            <a:r>
              <a:rPr lang="en-US" altLang="en-US" b="1" dirty="0">
                <a:solidFill>
                  <a:srgbClr val="006699"/>
                </a:solidFill>
                <a:latin typeface="+mj-lt"/>
              </a:rPr>
              <a:t>GDT</a:t>
            </a:r>
            <a:r>
              <a:rPr lang="en-US" altLang="en-US" dirty="0"/>
              <a:t>))</a:t>
            </a:r>
          </a:p>
          <a:p>
            <a:endParaRPr lang="en-US"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7961E1DC-399D-435D-8FAC-1A10240619CE}"/>
              </a:ext>
            </a:extLst>
          </p:cNvPr>
          <p:cNvSpPr>
            <a:spLocks noGrp="1" noChangeArrowheads="1"/>
          </p:cNvSpPr>
          <p:nvPr>
            <p:ph type="title"/>
          </p:nvPr>
        </p:nvSpPr>
        <p:spPr>
          <a:xfrm>
            <a:off x="886408" y="231649"/>
            <a:ext cx="8146467" cy="576263"/>
          </a:xfrm>
        </p:spPr>
        <p:txBody>
          <a:bodyPr/>
          <a:lstStyle/>
          <a:p>
            <a:pPr eaLnBrk="1" hangingPunct="1"/>
            <a:r>
              <a:rPr lang="en-US" altLang="en-US" sz="2800" dirty="0"/>
              <a:t>Example: The Intel IA-32 Architecture (Cont.)</a:t>
            </a:r>
          </a:p>
        </p:txBody>
      </p:sp>
      <p:sp>
        <p:nvSpPr>
          <p:cNvPr id="61443" name="Rectangle 3">
            <a:extLst>
              <a:ext uri="{FF2B5EF4-FFF2-40B4-BE49-F238E27FC236}">
                <a16:creationId xmlns:a16="http://schemas.microsoft.com/office/drawing/2014/main" id="{9606FB1F-38F1-4099-94DE-A7FB2E327AFD}"/>
              </a:ext>
            </a:extLst>
          </p:cNvPr>
          <p:cNvSpPr>
            <a:spLocks noGrp="1" noChangeArrowheads="1"/>
          </p:cNvSpPr>
          <p:nvPr>
            <p:ph type="body" idx="1"/>
          </p:nvPr>
        </p:nvSpPr>
        <p:spPr>
          <a:xfrm>
            <a:off x="821095" y="1323452"/>
            <a:ext cx="7679093" cy="4530725"/>
          </a:xfrm>
        </p:spPr>
        <p:txBody>
          <a:bodyPr/>
          <a:lstStyle/>
          <a:p>
            <a:pPr>
              <a:defRPr/>
            </a:pPr>
            <a:r>
              <a:rPr lang="en-US" altLang="en-US" dirty="0"/>
              <a:t>CPU generates logical address which consists of the “selector” and the offset</a:t>
            </a:r>
          </a:p>
          <a:p>
            <a:pPr>
              <a:defRPr/>
            </a:pPr>
            <a:r>
              <a:rPr lang="en-US" altLang="en-US" dirty="0"/>
              <a:t>The selector is as follow:</a:t>
            </a:r>
          </a:p>
          <a:p>
            <a:pPr marL="857250" lvl="2" indent="0">
              <a:buFont typeface="Webdings" panose="05030102010509060703" pitchFamily="18" charset="2"/>
              <a:buNone/>
              <a:defRPr/>
            </a:pPr>
            <a:endParaRPr lang="en-US" altLang="en-US" dirty="0"/>
          </a:p>
          <a:p>
            <a:pPr lvl="2">
              <a:defRPr/>
            </a:pPr>
            <a:endParaRPr lang="en-US" altLang="en-US" dirty="0"/>
          </a:p>
          <a:p>
            <a:pPr lvl="2">
              <a:defRPr/>
            </a:pPr>
            <a:r>
              <a:rPr lang="en-US" altLang="en-US" dirty="0"/>
              <a:t>s is segment number, g is the segment table, p is for protection</a:t>
            </a:r>
          </a:p>
          <a:p>
            <a:pPr>
              <a:defRPr/>
            </a:pPr>
            <a:r>
              <a:rPr lang="en-US" altLang="en-US" dirty="0"/>
              <a:t>The linear address is formed by adding the offset to the base address of the segment (which is hold in the segment entry in the appropriate segment table)</a:t>
            </a:r>
          </a:p>
          <a:p>
            <a:pPr>
              <a:defRPr/>
            </a:pPr>
            <a:r>
              <a:rPr lang="en-US" altLang="en-US" dirty="0"/>
              <a:t>Linear address is given to paging unit</a:t>
            </a:r>
          </a:p>
          <a:p>
            <a:pPr lvl="2">
              <a:defRPr/>
            </a:pPr>
            <a:r>
              <a:rPr lang="en-US" altLang="en-US" dirty="0"/>
              <a:t>Which generates physical address in main memory</a:t>
            </a:r>
          </a:p>
          <a:p>
            <a:pPr lvl="2">
              <a:defRPr/>
            </a:pPr>
            <a:r>
              <a:rPr lang="en-US" altLang="en-US" dirty="0"/>
              <a:t>Paging units form equivalent of MMU</a:t>
            </a:r>
          </a:p>
          <a:p>
            <a:pPr lvl="2">
              <a:defRPr/>
            </a:pPr>
            <a:r>
              <a:rPr lang="en-US" altLang="en-US" dirty="0"/>
              <a:t>Pages sizes can be 4 KB or 4 MB</a:t>
            </a:r>
          </a:p>
          <a:p>
            <a:pPr>
              <a:defRPr/>
            </a:pPr>
            <a:endParaRPr lang="en-US" altLang="en-US" dirty="0"/>
          </a:p>
        </p:txBody>
      </p:sp>
      <p:pic>
        <p:nvPicPr>
          <p:cNvPr id="63492" name="Picture 1" descr="Screen Shot 2013-01-04 at 12.24.50 PM.png">
            <a:extLst>
              <a:ext uri="{FF2B5EF4-FFF2-40B4-BE49-F238E27FC236}">
                <a16:creationId xmlns:a16="http://schemas.microsoft.com/office/drawing/2014/main" id="{1802C1BC-A147-4105-A498-ACB3034163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13038" y="2280182"/>
            <a:ext cx="2436812"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37E77F2B-0821-46A3-AC64-44DB6C3C6BCA}"/>
              </a:ext>
            </a:extLst>
          </p:cNvPr>
          <p:cNvSpPr>
            <a:spLocks noGrp="1" noChangeArrowheads="1"/>
          </p:cNvSpPr>
          <p:nvPr>
            <p:ph type="title"/>
          </p:nvPr>
        </p:nvSpPr>
        <p:spPr>
          <a:xfrm>
            <a:off x="1195388" y="235762"/>
            <a:ext cx="7491412" cy="576262"/>
          </a:xfrm>
        </p:spPr>
        <p:txBody>
          <a:bodyPr/>
          <a:lstStyle/>
          <a:p>
            <a:pPr eaLnBrk="1" hangingPunct="1"/>
            <a:r>
              <a:rPr lang="en-US" altLang="en-US" dirty="0"/>
              <a:t>Intel IA-32 Segmentation</a:t>
            </a:r>
          </a:p>
        </p:txBody>
      </p:sp>
      <p:pic>
        <p:nvPicPr>
          <p:cNvPr id="65539" name="Picture 4" descr="8">
            <a:extLst>
              <a:ext uri="{FF2B5EF4-FFF2-40B4-BE49-F238E27FC236}">
                <a16:creationId xmlns:a16="http://schemas.microsoft.com/office/drawing/2014/main" id="{7D194F7E-28F0-4FDC-A111-00416AFA2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6425" y="1314450"/>
            <a:ext cx="6034088" cy="370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10FC880D-958B-4972-B907-A987920BA0AB}"/>
              </a:ext>
            </a:extLst>
          </p:cNvPr>
          <p:cNvSpPr>
            <a:spLocks noGrp="1" noChangeArrowheads="1"/>
          </p:cNvSpPr>
          <p:nvPr>
            <p:ph type="title"/>
          </p:nvPr>
        </p:nvSpPr>
        <p:spPr>
          <a:xfrm>
            <a:off x="905296" y="188588"/>
            <a:ext cx="7670800" cy="619125"/>
          </a:xfrm>
        </p:spPr>
        <p:txBody>
          <a:bodyPr/>
          <a:lstStyle/>
          <a:p>
            <a:pPr eaLnBrk="1" hangingPunct="1"/>
            <a:r>
              <a:rPr lang="en-US" altLang="en-US" sz="2400" dirty="0"/>
              <a:t>Logical to Physical Address Translation in IA-32</a:t>
            </a:r>
          </a:p>
        </p:txBody>
      </p:sp>
      <p:pic>
        <p:nvPicPr>
          <p:cNvPr id="64515" name="Picture 4">
            <a:extLst>
              <a:ext uri="{FF2B5EF4-FFF2-40B4-BE49-F238E27FC236}">
                <a16:creationId xmlns:a16="http://schemas.microsoft.com/office/drawing/2014/main" id="{6B1B5BAA-DC9D-46F7-82BF-E599416FEE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38" t="35571" r="661" b="35571"/>
          <a:stretch>
            <a:fillRect/>
          </a:stretch>
        </p:blipFill>
        <p:spPr bwMode="auto">
          <a:xfrm>
            <a:off x="2049463" y="3084513"/>
            <a:ext cx="4595812"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mpd="dbl">
                <a:solidFill>
                  <a:srgbClr val="000000"/>
                </a:solidFill>
                <a:miter lim="800000"/>
                <a:headEnd/>
                <a:tailEnd/>
              </a14:hiddenLine>
            </a:ext>
          </a:extLst>
        </p:spPr>
      </p:pic>
      <p:pic>
        <p:nvPicPr>
          <p:cNvPr id="64516" name="Picture 5">
            <a:extLst>
              <a:ext uri="{FF2B5EF4-FFF2-40B4-BE49-F238E27FC236}">
                <a16:creationId xmlns:a16="http://schemas.microsoft.com/office/drawing/2014/main" id="{79C420AF-26CF-4190-AF70-4350F6539F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4213" y="1524000"/>
            <a:ext cx="6157912"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20D2ACB3-978E-4C92-8147-5A9751FD5084}"/>
              </a:ext>
            </a:extLst>
          </p:cNvPr>
          <p:cNvSpPr>
            <a:spLocks noGrp="1" noChangeArrowheads="1"/>
          </p:cNvSpPr>
          <p:nvPr>
            <p:ph type="title"/>
          </p:nvPr>
        </p:nvSpPr>
        <p:spPr>
          <a:xfrm>
            <a:off x="488950" y="231035"/>
            <a:ext cx="8229600" cy="576262"/>
          </a:xfrm>
        </p:spPr>
        <p:txBody>
          <a:bodyPr/>
          <a:lstStyle/>
          <a:p>
            <a:pPr eaLnBrk="1" hangingPunct="1"/>
            <a:r>
              <a:rPr lang="en-US" altLang="en-US" dirty="0"/>
              <a:t>Swapping</a:t>
            </a:r>
          </a:p>
        </p:txBody>
      </p:sp>
      <p:sp>
        <p:nvSpPr>
          <p:cNvPr id="54275" name="Rectangle 3">
            <a:extLst>
              <a:ext uri="{FF2B5EF4-FFF2-40B4-BE49-F238E27FC236}">
                <a16:creationId xmlns:a16="http://schemas.microsoft.com/office/drawing/2014/main" id="{70D0E06F-7484-4112-A8C2-84609CEC1DF6}"/>
              </a:ext>
            </a:extLst>
          </p:cNvPr>
          <p:cNvSpPr>
            <a:spLocks noGrp="1" noChangeArrowheads="1"/>
          </p:cNvSpPr>
          <p:nvPr>
            <p:ph type="body" idx="1"/>
          </p:nvPr>
        </p:nvSpPr>
        <p:spPr>
          <a:xfrm>
            <a:off x="849086" y="1122363"/>
            <a:ext cx="7679094" cy="5067300"/>
          </a:xfrm>
        </p:spPr>
        <p:txBody>
          <a:bodyPr/>
          <a:lstStyle/>
          <a:p>
            <a:r>
              <a:rPr lang="en-US" altLang="en-US" dirty="0"/>
              <a:t>A process can be </a:t>
            </a:r>
            <a:r>
              <a:rPr lang="en-US" altLang="en-US" b="1" dirty="0">
                <a:solidFill>
                  <a:srgbClr val="006699"/>
                </a:solidFill>
                <a:latin typeface="+mj-lt"/>
              </a:rPr>
              <a:t>swapped</a:t>
            </a:r>
            <a:r>
              <a:rPr lang="en-US" altLang="en-US" dirty="0"/>
              <a:t> temporarily out of memory to a backing store, and then brought </a:t>
            </a:r>
            <a:r>
              <a:rPr lang="en-US" altLang="en-US" b="1" dirty="0">
                <a:solidFill>
                  <a:srgbClr val="006699"/>
                </a:solidFill>
                <a:latin typeface="+mj-lt"/>
              </a:rPr>
              <a:t>back</a:t>
            </a:r>
            <a:r>
              <a:rPr lang="en-US" altLang="en-US" dirty="0"/>
              <a:t> into memory for continued execution</a:t>
            </a:r>
          </a:p>
          <a:p>
            <a:pPr lvl="1"/>
            <a:r>
              <a:rPr lang="en-US" altLang="en-US" dirty="0"/>
              <a:t>Total physical memory space of processes can exceed physical memory</a:t>
            </a:r>
          </a:p>
          <a:p>
            <a:r>
              <a:rPr lang="en-US" altLang="en-US" b="1" dirty="0">
                <a:solidFill>
                  <a:srgbClr val="006699"/>
                </a:solidFill>
                <a:latin typeface="+mj-lt"/>
              </a:rPr>
              <a:t>Backing</a:t>
            </a:r>
            <a:r>
              <a:rPr lang="en-US" altLang="en-US" b="1" dirty="0">
                <a:solidFill>
                  <a:srgbClr val="3366FF"/>
                </a:solidFill>
              </a:rPr>
              <a:t> </a:t>
            </a:r>
            <a:r>
              <a:rPr lang="en-US" altLang="en-US" b="1" dirty="0">
                <a:solidFill>
                  <a:srgbClr val="006699"/>
                </a:solidFill>
                <a:latin typeface="+mj-lt"/>
              </a:rPr>
              <a:t>store</a:t>
            </a:r>
            <a:r>
              <a:rPr lang="en-US" altLang="en-US" dirty="0">
                <a:solidFill>
                  <a:srgbClr val="3366FF"/>
                </a:solidFill>
              </a:rPr>
              <a:t> </a:t>
            </a:r>
            <a:r>
              <a:rPr lang="en-US" altLang="en-US" dirty="0"/>
              <a:t>– fast disk large enough to accommodate copies of all memory images for all users; must provide direct access to these memory images</a:t>
            </a:r>
          </a:p>
          <a:p>
            <a:r>
              <a:rPr lang="en-US" altLang="en-US" b="1" dirty="0">
                <a:solidFill>
                  <a:srgbClr val="006699"/>
                </a:solidFill>
                <a:latin typeface="+mj-lt"/>
              </a:rPr>
              <a:t>Roll</a:t>
            </a:r>
            <a:r>
              <a:rPr lang="en-US" altLang="en-US" b="1" dirty="0">
                <a:solidFill>
                  <a:srgbClr val="3366FF"/>
                </a:solidFill>
              </a:rPr>
              <a:t> </a:t>
            </a:r>
            <a:r>
              <a:rPr lang="en-US" altLang="en-US" b="1" dirty="0">
                <a:solidFill>
                  <a:srgbClr val="006699"/>
                </a:solidFill>
                <a:latin typeface="+mj-lt"/>
              </a:rPr>
              <a:t>out</a:t>
            </a:r>
            <a:r>
              <a:rPr lang="en-US" altLang="en-US" b="1" dirty="0">
                <a:solidFill>
                  <a:srgbClr val="3366FF"/>
                </a:solidFill>
              </a:rPr>
              <a:t>, </a:t>
            </a:r>
            <a:r>
              <a:rPr lang="en-US" altLang="en-US" b="1" dirty="0">
                <a:solidFill>
                  <a:srgbClr val="006699"/>
                </a:solidFill>
                <a:latin typeface="+mj-lt"/>
              </a:rPr>
              <a:t>roll</a:t>
            </a:r>
            <a:r>
              <a:rPr lang="en-US" altLang="en-US" b="1" dirty="0">
                <a:solidFill>
                  <a:srgbClr val="3366FF"/>
                </a:solidFill>
              </a:rPr>
              <a:t> </a:t>
            </a:r>
            <a:r>
              <a:rPr lang="en-US" altLang="en-US" b="1" dirty="0">
                <a:solidFill>
                  <a:srgbClr val="006699"/>
                </a:solidFill>
                <a:latin typeface="+mj-lt"/>
              </a:rPr>
              <a:t>in</a:t>
            </a:r>
            <a:r>
              <a:rPr lang="en-US" altLang="en-US" dirty="0">
                <a:solidFill>
                  <a:srgbClr val="3366FF"/>
                </a:solidFill>
              </a:rPr>
              <a:t> </a:t>
            </a:r>
            <a:r>
              <a:rPr lang="en-US" altLang="en-US" dirty="0"/>
              <a:t>– swapping variant used for priority-based scheduling algorithms; lower-priority process is swapped out so higher-priority process can be loaded and executed</a:t>
            </a:r>
          </a:p>
          <a:p>
            <a:r>
              <a:rPr lang="en-US" altLang="en-US" dirty="0"/>
              <a:t>Major part of swap time is transfer time; total transfer time is directly proportional to the amount of memory swapped</a:t>
            </a:r>
          </a:p>
          <a:p>
            <a:r>
              <a:rPr lang="en-US" altLang="en-US" dirty="0"/>
              <a:t>System maintains a </a:t>
            </a:r>
            <a:r>
              <a:rPr lang="en-US" altLang="en-US" b="1" dirty="0">
                <a:solidFill>
                  <a:srgbClr val="006699"/>
                </a:solidFill>
                <a:latin typeface="+mj-lt"/>
              </a:rPr>
              <a:t>ready</a:t>
            </a:r>
            <a:r>
              <a:rPr lang="en-US" altLang="en-US" b="1" dirty="0">
                <a:solidFill>
                  <a:srgbClr val="3366FF"/>
                </a:solidFill>
              </a:rPr>
              <a:t> </a:t>
            </a:r>
            <a:r>
              <a:rPr lang="en-US" altLang="en-US" b="1" dirty="0">
                <a:solidFill>
                  <a:srgbClr val="006699"/>
                </a:solidFill>
                <a:latin typeface="+mj-lt"/>
              </a:rPr>
              <a:t>queue</a:t>
            </a:r>
            <a:r>
              <a:rPr lang="en-US" altLang="en-US" dirty="0">
                <a:solidFill>
                  <a:srgbClr val="3366FF"/>
                </a:solidFill>
              </a:rPr>
              <a:t> </a:t>
            </a:r>
            <a:r>
              <a:rPr lang="en-US" altLang="en-US" dirty="0"/>
              <a:t>of ready-to-run processes which have memory images on disk</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8421CF3F-82BB-4386-898B-2EEB6506DDD6}"/>
              </a:ext>
            </a:extLst>
          </p:cNvPr>
          <p:cNvSpPr>
            <a:spLocks noGrp="1" noChangeArrowheads="1"/>
          </p:cNvSpPr>
          <p:nvPr>
            <p:ph type="title"/>
          </p:nvPr>
        </p:nvSpPr>
        <p:spPr>
          <a:xfrm>
            <a:off x="817563" y="229218"/>
            <a:ext cx="7869237" cy="576262"/>
          </a:xfrm>
        </p:spPr>
        <p:txBody>
          <a:bodyPr/>
          <a:lstStyle/>
          <a:p>
            <a:pPr eaLnBrk="1" hangingPunct="1"/>
            <a:r>
              <a:rPr lang="en-US" altLang="en-US" dirty="0"/>
              <a:t>Schematic View of Swapping</a:t>
            </a:r>
            <a:endParaRPr lang="en-US" altLang="en-US" sz="2400" dirty="0"/>
          </a:p>
        </p:txBody>
      </p:sp>
      <p:pic>
        <p:nvPicPr>
          <p:cNvPr id="56323" name="Picture 4" descr="8">
            <a:extLst>
              <a:ext uri="{FF2B5EF4-FFF2-40B4-BE49-F238E27FC236}">
                <a16:creationId xmlns:a16="http://schemas.microsoft.com/office/drawing/2014/main" id="{0F3A3C22-04AE-4A1C-8813-C9697C3F0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1213" y="1400175"/>
            <a:ext cx="5099050" cy="381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924735D7-A004-488D-9911-97DF52D6334B}"/>
              </a:ext>
            </a:extLst>
          </p:cNvPr>
          <p:cNvSpPr>
            <a:spLocks noGrp="1" noChangeArrowheads="1"/>
          </p:cNvSpPr>
          <p:nvPr>
            <p:ph type="title"/>
          </p:nvPr>
        </p:nvSpPr>
        <p:spPr>
          <a:xfrm>
            <a:off x="817563" y="238549"/>
            <a:ext cx="7869237" cy="576262"/>
          </a:xfrm>
        </p:spPr>
        <p:txBody>
          <a:bodyPr/>
          <a:lstStyle/>
          <a:p>
            <a:pPr eaLnBrk="1" hangingPunct="1"/>
            <a:r>
              <a:rPr lang="en-US" altLang="en-US" dirty="0"/>
              <a:t>Swapping with Paging</a:t>
            </a:r>
            <a:endParaRPr lang="en-US" altLang="en-US" sz="2400" dirty="0"/>
          </a:p>
        </p:txBody>
      </p:sp>
      <p:pic>
        <p:nvPicPr>
          <p:cNvPr id="60419" name="Picture 2" descr="W:\os-book\OS10\slide-dir\os-figures\9_20.jpg">
            <a:extLst>
              <a:ext uri="{FF2B5EF4-FFF2-40B4-BE49-F238E27FC236}">
                <a16:creationId xmlns:a16="http://schemas.microsoft.com/office/drawing/2014/main" id="{D7C55644-50F2-4074-8699-2BE71EB4AA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9913" y="1295400"/>
            <a:ext cx="4875212" cy="454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4BA59C4B-F6E7-4D32-835B-148AD82608A9}"/>
              </a:ext>
            </a:extLst>
          </p:cNvPr>
          <p:cNvSpPr>
            <a:spLocks noGrp="1" noChangeArrowheads="1"/>
          </p:cNvSpPr>
          <p:nvPr>
            <p:ph type="title"/>
          </p:nvPr>
        </p:nvSpPr>
        <p:spPr>
          <a:xfrm>
            <a:off x="488950" y="238549"/>
            <a:ext cx="8229600" cy="576262"/>
          </a:xfrm>
        </p:spPr>
        <p:txBody>
          <a:bodyPr/>
          <a:lstStyle/>
          <a:p>
            <a:pPr eaLnBrk="1" hangingPunct="1"/>
            <a:r>
              <a:rPr lang="en-US" altLang="en-US" dirty="0"/>
              <a:t>Swapping (Cont.)</a:t>
            </a:r>
          </a:p>
        </p:txBody>
      </p:sp>
      <p:sp>
        <p:nvSpPr>
          <p:cNvPr id="55299" name="Rectangle 3">
            <a:extLst>
              <a:ext uri="{FF2B5EF4-FFF2-40B4-BE49-F238E27FC236}">
                <a16:creationId xmlns:a16="http://schemas.microsoft.com/office/drawing/2014/main" id="{4F0C41DA-0E38-48B2-8F80-9B1CA64B8125}"/>
              </a:ext>
            </a:extLst>
          </p:cNvPr>
          <p:cNvSpPr>
            <a:spLocks noGrp="1" noChangeArrowheads="1"/>
          </p:cNvSpPr>
          <p:nvPr>
            <p:ph type="body" idx="1"/>
          </p:nvPr>
        </p:nvSpPr>
        <p:spPr>
          <a:xfrm>
            <a:off x="839754" y="1101725"/>
            <a:ext cx="7697755" cy="5067300"/>
          </a:xfrm>
        </p:spPr>
        <p:txBody>
          <a:bodyPr/>
          <a:lstStyle/>
          <a:p>
            <a:r>
              <a:rPr lang="en-US" altLang="en-US" dirty="0"/>
              <a:t>Does the swapped out process need to swap back in to same physical addresses?</a:t>
            </a:r>
          </a:p>
          <a:p>
            <a:r>
              <a:rPr lang="en-US" altLang="en-US" dirty="0"/>
              <a:t>Depends on address binding method</a:t>
            </a:r>
          </a:p>
          <a:p>
            <a:pPr lvl="1"/>
            <a:r>
              <a:rPr lang="en-US" altLang="en-US" dirty="0"/>
              <a:t>Plus consider pending I/O to / from process memory space</a:t>
            </a:r>
          </a:p>
          <a:p>
            <a:r>
              <a:rPr lang="en-US" altLang="en-US" dirty="0"/>
              <a:t>Modified versions of swapping are found on many systems (i.e., UNIX, Linux, and Windows)</a:t>
            </a:r>
          </a:p>
          <a:p>
            <a:pPr lvl="1"/>
            <a:r>
              <a:rPr lang="en-US" altLang="en-US" dirty="0"/>
              <a:t>Swapping normally disabled</a:t>
            </a:r>
          </a:p>
          <a:p>
            <a:pPr lvl="1"/>
            <a:r>
              <a:rPr lang="en-US" altLang="en-US" dirty="0"/>
              <a:t>Started if more than threshold amount of memory allocated</a:t>
            </a:r>
          </a:p>
          <a:p>
            <a:pPr lvl="1"/>
            <a:r>
              <a:rPr lang="en-US" altLang="en-US" dirty="0"/>
              <a:t>Disabled again once memory demand reduced below threshold</a:t>
            </a:r>
          </a:p>
          <a:p>
            <a:pPr>
              <a:buFont typeface="Monotype Sorts" pitchFamily="-84" charset="2"/>
              <a:buNone/>
            </a:pPr>
            <a:endParaRPr lang="en-US" altLang="en-US" sz="14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82EDC249-C4AD-41C4-880C-E8A3ACCA383F}"/>
              </a:ext>
            </a:extLst>
          </p:cNvPr>
          <p:cNvSpPr>
            <a:spLocks noGrp="1"/>
          </p:cNvSpPr>
          <p:nvPr>
            <p:ph type="title"/>
          </p:nvPr>
        </p:nvSpPr>
        <p:spPr>
          <a:xfrm>
            <a:off x="869950" y="241336"/>
            <a:ext cx="8037513" cy="576262"/>
          </a:xfrm>
        </p:spPr>
        <p:txBody>
          <a:bodyPr/>
          <a:lstStyle/>
          <a:p>
            <a:r>
              <a:rPr lang="en-US" altLang="en-US" sz="3000" dirty="0"/>
              <a:t>Context Switch Time including Swapping</a:t>
            </a:r>
          </a:p>
        </p:txBody>
      </p:sp>
      <p:sp>
        <p:nvSpPr>
          <p:cNvPr id="57347" name="Content Placeholder 2">
            <a:extLst>
              <a:ext uri="{FF2B5EF4-FFF2-40B4-BE49-F238E27FC236}">
                <a16:creationId xmlns:a16="http://schemas.microsoft.com/office/drawing/2014/main" id="{28066BB3-D576-4F4E-8D24-67AEA3D6A5EC}"/>
              </a:ext>
            </a:extLst>
          </p:cNvPr>
          <p:cNvSpPr>
            <a:spLocks noGrp="1"/>
          </p:cNvSpPr>
          <p:nvPr>
            <p:ph idx="1"/>
          </p:nvPr>
        </p:nvSpPr>
        <p:spPr>
          <a:xfrm>
            <a:off x="869950" y="1112838"/>
            <a:ext cx="7686221" cy="4754562"/>
          </a:xfrm>
        </p:spPr>
        <p:txBody>
          <a:bodyPr/>
          <a:lstStyle/>
          <a:p>
            <a:r>
              <a:rPr lang="en-US" altLang="en-US" dirty="0"/>
              <a:t>If next process to be put on CPU is not in memory, need to swap out a process and swap in target process</a:t>
            </a:r>
          </a:p>
          <a:p>
            <a:r>
              <a:rPr lang="en-US" altLang="en-US" dirty="0"/>
              <a:t>Context switch time can then be very high</a:t>
            </a:r>
          </a:p>
          <a:p>
            <a:r>
              <a:rPr lang="en-US" altLang="en-US" dirty="0"/>
              <a:t>100MB process swapping to hard disk with transfer rate of 50MB/sec</a:t>
            </a:r>
          </a:p>
          <a:p>
            <a:pPr lvl="1"/>
            <a:r>
              <a:rPr lang="en-US" altLang="en-US" dirty="0"/>
              <a:t>Swap out time of 2000 </a:t>
            </a:r>
            <a:r>
              <a:rPr lang="en-US" altLang="en-US" dirty="0" err="1"/>
              <a:t>ms</a:t>
            </a:r>
            <a:endParaRPr lang="en-US" altLang="en-US" dirty="0"/>
          </a:p>
          <a:p>
            <a:pPr lvl="1"/>
            <a:r>
              <a:rPr lang="en-US" altLang="en-US" dirty="0"/>
              <a:t>Plus swap in of same sized process</a:t>
            </a:r>
          </a:p>
          <a:p>
            <a:pPr lvl="1"/>
            <a:r>
              <a:rPr lang="en-US" altLang="en-US" dirty="0"/>
              <a:t>Total context switch swapping component time of 4000ms (4 seconds)</a:t>
            </a:r>
          </a:p>
          <a:p>
            <a:r>
              <a:rPr lang="en-US" altLang="en-US" dirty="0"/>
              <a:t>Can reduce if reduce size of memory swapped – by knowing how much memory really being used</a:t>
            </a:r>
          </a:p>
          <a:p>
            <a:pPr lvl="1"/>
            <a:r>
              <a:rPr lang="en-US" altLang="en-US" dirty="0"/>
              <a:t>System calls to inform OS of memory use via </a:t>
            </a:r>
            <a:r>
              <a:rPr lang="en-US" altLang="en-US" dirty="0" err="1">
                <a:latin typeface="Courier New" panose="02070309020205020404" pitchFamily="49" charset="0"/>
                <a:cs typeface="Courier New" panose="02070309020205020404" pitchFamily="49" charset="0"/>
              </a:rPr>
              <a:t>request_memory</a:t>
            </a:r>
            <a:r>
              <a:rPr lang="en-US" altLang="en-US" dirty="0">
                <a:latin typeface="Courier New" panose="02070309020205020404" pitchFamily="49" charset="0"/>
                <a:cs typeface="Courier New" panose="02070309020205020404" pitchFamily="49" charset="0"/>
              </a:rPr>
              <a:t>() </a:t>
            </a:r>
            <a:r>
              <a:rPr lang="en-US" altLang="en-US" dirty="0"/>
              <a:t>and </a:t>
            </a:r>
            <a:r>
              <a:rPr lang="en-US" altLang="en-US" dirty="0" err="1">
                <a:latin typeface="Courier New" panose="02070309020205020404" pitchFamily="49" charset="0"/>
                <a:cs typeface="Courier New" panose="02070309020205020404" pitchFamily="49" charset="0"/>
              </a:rPr>
              <a:t>release_memory</a:t>
            </a:r>
            <a:r>
              <a:rPr lang="en-US" altLang="en-US" dirty="0">
                <a:latin typeface="Courier New" panose="02070309020205020404" pitchFamily="49" charset="0"/>
                <a:cs typeface="Courier New" panose="02070309020205020404" pitchFamily="49" charset="0"/>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34AD4078-CAFB-41E2-A272-220C14046DB1}"/>
              </a:ext>
            </a:extLst>
          </p:cNvPr>
          <p:cNvSpPr>
            <a:spLocks noGrp="1" noChangeArrowheads="1"/>
          </p:cNvSpPr>
          <p:nvPr>
            <p:ph type="title"/>
          </p:nvPr>
        </p:nvSpPr>
        <p:spPr/>
        <p:txBody>
          <a:bodyPr/>
          <a:lstStyle/>
          <a:p>
            <a:r>
              <a:rPr lang="en-US" altLang="en-US"/>
              <a:t>Process Address Space</a:t>
            </a:r>
          </a:p>
        </p:txBody>
      </p:sp>
      <p:sp>
        <p:nvSpPr>
          <p:cNvPr id="9219" name="Rectangle 3">
            <a:extLst>
              <a:ext uri="{FF2B5EF4-FFF2-40B4-BE49-F238E27FC236}">
                <a16:creationId xmlns:a16="http://schemas.microsoft.com/office/drawing/2014/main" id="{76F973C3-2D51-4823-BAB1-F4366A305BB0}"/>
              </a:ext>
            </a:extLst>
          </p:cNvPr>
          <p:cNvSpPr>
            <a:spLocks noGrp="1" noChangeArrowheads="1"/>
          </p:cNvSpPr>
          <p:nvPr>
            <p:ph type="body" idx="1"/>
          </p:nvPr>
        </p:nvSpPr>
        <p:spPr>
          <a:xfrm>
            <a:off x="407988" y="858838"/>
            <a:ext cx="4506912" cy="5770562"/>
          </a:xfrm>
        </p:spPr>
        <p:txBody>
          <a:bodyPr/>
          <a:lstStyle/>
          <a:p>
            <a:pPr marL="0" indent="0">
              <a:buNone/>
            </a:pPr>
            <a:endParaRPr lang="en-US" altLang="zh-TW" dirty="0"/>
          </a:p>
          <a:p>
            <a:r>
              <a:rPr lang="en-US" altLang="zh-TW" dirty="0"/>
              <a:t>Each process has a range of legal</a:t>
            </a:r>
            <a:r>
              <a:rPr lang="en-US" altLang="zh-TW" b="1" dirty="0"/>
              <a:t> </a:t>
            </a:r>
            <a:r>
              <a:rPr lang="en-US" altLang="zh-TW" dirty="0"/>
              <a:t>addresses</a:t>
            </a:r>
          </a:p>
          <a:p>
            <a:pPr lvl="1"/>
            <a:r>
              <a:rPr lang="en-US" altLang="zh-TW" dirty="0"/>
              <a:t>Addresses where code is stored</a:t>
            </a:r>
          </a:p>
          <a:p>
            <a:pPr lvl="1"/>
            <a:r>
              <a:rPr lang="en-US" altLang="zh-TW" dirty="0"/>
              <a:t>Addresses where data are stored</a:t>
            </a:r>
          </a:p>
          <a:p>
            <a:pPr lvl="1"/>
            <a:r>
              <a:rPr lang="en-US" altLang="zh-TW" dirty="0"/>
              <a:t>Addresses occupied by the process stack</a:t>
            </a:r>
          </a:p>
          <a:p>
            <a:pPr lvl="1"/>
            <a:r>
              <a:rPr lang="en-US" altLang="zh-TW" dirty="0"/>
              <a:t>Addresses by dynamic allocation of objects</a:t>
            </a:r>
          </a:p>
          <a:p>
            <a:pPr lvl="1"/>
            <a:r>
              <a:rPr lang="en-US" altLang="zh-TW" dirty="0"/>
              <a:t>Addresses the “whole” representing free “unoccupied” addresses for growing the stack and the heap space.</a:t>
            </a:r>
          </a:p>
          <a:p>
            <a:r>
              <a:rPr lang="en-US" altLang="zh-TW" dirty="0"/>
              <a:t>The sum of theses addresses is </a:t>
            </a:r>
            <a:r>
              <a:rPr lang="en-US" altLang="zh-TW" dirty="0">
                <a:solidFill>
                  <a:srgbClr val="FF0000"/>
                </a:solidFill>
              </a:rPr>
              <a:t>the address space </a:t>
            </a:r>
            <a:r>
              <a:rPr lang="en-US" altLang="zh-TW" dirty="0"/>
              <a:t>of  a process</a:t>
            </a:r>
          </a:p>
          <a:p>
            <a:endParaRPr lang="en-US" altLang="zh-TW" dirty="0"/>
          </a:p>
          <a:p>
            <a:pPr>
              <a:buFont typeface="Monotype Sorts" charset="2"/>
              <a:buNone/>
            </a:pPr>
            <a:endParaRPr lang="en-US" altLang="en-US" dirty="0"/>
          </a:p>
        </p:txBody>
      </p:sp>
      <p:pic>
        <p:nvPicPr>
          <p:cNvPr id="4" name="Picture 4">
            <a:extLst>
              <a:ext uri="{FF2B5EF4-FFF2-40B4-BE49-F238E27FC236}">
                <a16:creationId xmlns:a16="http://schemas.microsoft.com/office/drawing/2014/main" id="{6A4B944E-3052-40C6-B229-0E3D706B4C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5720" y="1693863"/>
            <a:ext cx="2911475" cy="459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a:extLst>
              <a:ext uri="{FF2B5EF4-FFF2-40B4-BE49-F238E27FC236}">
                <a16:creationId xmlns:a16="http://schemas.microsoft.com/office/drawing/2014/main" id="{3F574F67-CB95-49EF-AD00-585F2BF5E5A1}"/>
              </a:ext>
            </a:extLst>
          </p:cNvPr>
          <p:cNvSpPr txBox="1">
            <a:spLocks noChangeArrowheads="1"/>
          </p:cNvSpPr>
          <p:nvPr/>
        </p:nvSpPr>
        <p:spPr bwMode="auto">
          <a:xfrm>
            <a:off x="5907884" y="1300958"/>
            <a:ext cx="2257424" cy="392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pPr marL="0" indent="0">
              <a:buFont typeface="Wingdings" panose="05000000000000000000" pitchFamily="2" charset="2"/>
              <a:buNone/>
            </a:pPr>
            <a:r>
              <a:rPr lang="en-US" altLang="zh-TW" kern="0" dirty="0"/>
              <a:t>This is a process</a:t>
            </a:r>
          </a:p>
          <a:p>
            <a:endParaRPr lang="en-US" altLang="zh-TW" kern="0" dirty="0"/>
          </a:p>
          <a:p>
            <a:pPr>
              <a:buFont typeface="Monotype Sorts" charset="2"/>
              <a:buNone/>
            </a:pPr>
            <a:endParaRPr lang="en-US" altLang="en-US" kern="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BE6FCBF9-24F1-4406-894F-17942C5BC74D}"/>
              </a:ext>
            </a:extLst>
          </p:cNvPr>
          <p:cNvSpPr>
            <a:spLocks noGrp="1"/>
          </p:cNvSpPr>
          <p:nvPr>
            <p:ph type="title"/>
          </p:nvPr>
        </p:nvSpPr>
        <p:spPr>
          <a:xfrm>
            <a:off x="1046809" y="232005"/>
            <a:ext cx="7635875" cy="576262"/>
          </a:xfrm>
        </p:spPr>
        <p:txBody>
          <a:bodyPr/>
          <a:lstStyle/>
          <a:p>
            <a:r>
              <a:rPr lang="en-US" altLang="en-US" sz="2800" dirty="0"/>
              <a:t>Context Switch Time and Swapping (Cont.)</a:t>
            </a:r>
          </a:p>
        </p:txBody>
      </p:sp>
      <p:sp>
        <p:nvSpPr>
          <p:cNvPr id="58371" name="Content Placeholder 2">
            <a:extLst>
              <a:ext uri="{FF2B5EF4-FFF2-40B4-BE49-F238E27FC236}">
                <a16:creationId xmlns:a16="http://schemas.microsoft.com/office/drawing/2014/main" id="{24681AA8-7211-4633-A995-73D1EB5808C8}"/>
              </a:ext>
            </a:extLst>
          </p:cNvPr>
          <p:cNvSpPr>
            <a:spLocks noGrp="1"/>
          </p:cNvSpPr>
          <p:nvPr>
            <p:ph idx="1"/>
          </p:nvPr>
        </p:nvSpPr>
        <p:spPr>
          <a:xfrm>
            <a:off x="821094" y="1160463"/>
            <a:ext cx="7635875" cy="4754562"/>
          </a:xfrm>
        </p:spPr>
        <p:txBody>
          <a:bodyPr/>
          <a:lstStyle/>
          <a:p>
            <a:r>
              <a:rPr lang="en-US" altLang="en-US" dirty="0"/>
              <a:t>Other constraints as well on swapping</a:t>
            </a:r>
          </a:p>
          <a:p>
            <a:pPr lvl="1"/>
            <a:r>
              <a:rPr lang="en-US" altLang="en-US" dirty="0"/>
              <a:t>Pending I/O – can’t swap out as I/O would occur to wrong process</a:t>
            </a:r>
          </a:p>
          <a:p>
            <a:pPr lvl="1"/>
            <a:r>
              <a:rPr lang="en-US" altLang="en-US" dirty="0"/>
              <a:t>Or always transfer I/O to kernel space, then to I/O device</a:t>
            </a:r>
          </a:p>
          <a:p>
            <a:pPr lvl="2"/>
            <a:r>
              <a:rPr lang="en-US" altLang="en-US" dirty="0"/>
              <a:t>Known as </a:t>
            </a:r>
            <a:r>
              <a:rPr lang="en-US" altLang="en-US" b="1" dirty="0">
                <a:solidFill>
                  <a:srgbClr val="006699"/>
                </a:solidFill>
                <a:latin typeface="+mj-lt"/>
              </a:rPr>
              <a:t>double</a:t>
            </a:r>
            <a:r>
              <a:rPr lang="en-US" altLang="en-US" b="1" dirty="0">
                <a:solidFill>
                  <a:srgbClr val="3366FF"/>
                </a:solidFill>
              </a:rPr>
              <a:t> </a:t>
            </a:r>
            <a:r>
              <a:rPr lang="en-US" altLang="en-US" b="1" dirty="0">
                <a:solidFill>
                  <a:srgbClr val="006699"/>
                </a:solidFill>
                <a:latin typeface="+mj-lt"/>
              </a:rPr>
              <a:t>buffering</a:t>
            </a:r>
            <a:r>
              <a:rPr lang="en-US" altLang="en-US" dirty="0"/>
              <a:t>, adds overhead</a:t>
            </a:r>
          </a:p>
          <a:p>
            <a:r>
              <a:rPr lang="en-US" altLang="en-US" dirty="0"/>
              <a:t>Standard swapping not used in modern operating systems</a:t>
            </a:r>
          </a:p>
          <a:p>
            <a:pPr lvl="1"/>
            <a:r>
              <a:rPr lang="en-US" altLang="en-US" dirty="0"/>
              <a:t>But modified version common</a:t>
            </a:r>
          </a:p>
          <a:p>
            <a:pPr lvl="2"/>
            <a:r>
              <a:rPr lang="en-US" altLang="en-US" dirty="0"/>
              <a:t>Swap only when free memory extremely low</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978AE-EC8A-4919-936F-5DC762428D3A}"/>
              </a:ext>
            </a:extLst>
          </p:cNvPr>
          <p:cNvSpPr>
            <a:spLocks noGrp="1"/>
          </p:cNvSpPr>
          <p:nvPr>
            <p:ph type="title"/>
          </p:nvPr>
        </p:nvSpPr>
        <p:spPr/>
        <p:txBody>
          <a:bodyPr/>
          <a:lstStyle/>
          <a:p>
            <a:r>
              <a:rPr lang="en-US" dirty="0"/>
              <a:t>Exercises</a:t>
            </a:r>
          </a:p>
        </p:txBody>
      </p:sp>
      <p:sp>
        <p:nvSpPr>
          <p:cNvPr id="4" name="TextBox 3">
            <a:extLst>
              <a:ext uri="{FF2B5EF4-FFF2-40B4-BE49-F238E27FC236}">
                <a16:creationId xmlns:a16="http://schemas.microsoft.com/office/drawing/2014/main" id="{E3CF19EC-FEF0-4E56-A2A5-037A562CCFA8}"/>
              </a:ext>
            </a:extLst>
          </p:cNvPr>
          <p:cNvSpPr txBox="1"/>
          <p:nvPr/>
        </p:nvSpPr>
        <p:spPr>
          <a:xfrm>
            <a:off x="621506" y="1135409"/>
            <a:ext cx="8293894" cy="5078313"/>
          </a:xfrm>
          <a:prstGeom prst="rect">
            <a:avLst/>
          </a:prstGeom>
          <a:noFill/>
        </p:spPr>
        <p:txBody>
          <a:bodyPr wrap="square">
            <a:spAutoFit/>
          </a:bodyPr>
          <a:lstStyle/>
          <a:p>
            <a:pPr marL="285750" indent="-285750" algn="l">
              <a:buFont typeface="Arial" panose="020B0604020202020204" pitchFamily="34" charset="0"/>
              <a:buChar char="•"/>
            </a:pPr>
            <a:r>
              <a:rPr lang="en-US" dirty="0">
                <a:latin typeface="+mn-lt"/>
              </a:rPr>
              <a:t>1- </a:t>
            </a:r>
            <a:r>
              <a:rPr lang="en-US" sz="1800" b="0" i="0" u="none" strike="noStrike" baseline="0" dirty="0">
                <a:latin typeface="+mn-lt"/>
              </a:rPr>
              <a:t>Consider a logical address space of 64 pages of 1,024 words each, mapped onto a physical memory of 32 frames.</a:t>
            </a:r>
          </a:p>
          <a:p>
            <a:pPr marL="742950" lvl="1" indent="-285750">
              <a:buFont typeface="Arial" panose="020B0604020202020204" pitchFamily="34" charset="0"/>
              <a:buChar char="•"/>
            </a:pPr>
            <a:r>
              <a:rPr lang="en-US" b="0" i="0" u="none" strike="noStrike" baseline="0" dirty="0">
                <a:latin typeface="+mn-lt"/>
              </a:rPr>
              <a:t>How many bits are there in the logical address?</a:t>
            </a:r>
          </a:p>
          <a:p>
            <a:pPr marL="742950" lvl="1" indent="-285750">
              <a:buFont typeface="Arial" panose="020B0604020202020204" pitchFamily="34" charset="0"/>
              <a:buChar char="•"/>
            </a:pPr>
            <a:r>
              <a:rPr lang="en-US" b="0" i="0" u="none" strike="noStrike" baseline="0" dirty="0">
                <a:latin typeface="+mn-lt"/>
              </a:rPr>
              <a:t>How many bits are there in the physical address?</a:t>
            </a:r>
          </a:p>
          <a:p>
            <a:pPr marL="285750" indent="-285750" algn="l">
              <a:buFont typeface="Arial" panose="020B0604020202020204" pitchFamily="34" charset="0"/>
              <a:buChar char="•"/>
            </a:pPr>
            <a:r>
              <a:rPr lang="en-US" sz="1800" b="0" i="0" u="none" strike="noStrike" baseline="0" dirty="0">
                <a:latin typeface="PalatinoLTStd-Roman"/>
              </a:rPr>
              <a:t>2- </a:t>
            </a:r>
            <a:r>
              <a:rPr lang="en-US" sz="1800" b="0" i="0" u="none" strike="noStrike" baseline="0" dirty="0">
                <a:latin typeface="+mn-lt"/>
              </a:rPr>
              <a:t>Consider a logical address space of 2,048 pages with a 4-KB page size, mapped onto a physical memory of 512 frames.</a:t>
            </a:r>
          </a:p>
          <a:p>
            <a:pPr marL="742950" lvl="1" indent="-285750">
              <a:buFont typeface="Arial" panose="020B0604020202020204" pitchFamily="34" charset="0"/>
              <a:buChar char="•"/>
            </a:pPr>
            <a:r>
              <a:rPr lang="en-US" b="0" i="0" u="none" strike="noStrike" baseline="0" dirty="0">
                <a:latin typeface="+mn-lt"/>
              </a:rPr>
              <a:t> How many bits are required in the logical address?</a:t>
            </a:r>
          </a:p>
          <a:p>
            <a:pPr marL="742950" lvl="1" indent="-285750">
              <a:buFont typeface="Arial" panose="020B0604020202020204" pitchFamily="34" charset="0"/>
              <a:buChar char="•"/>
            </a:pPr>
            <a:r>
              <a:rPr lang="en-US" b="0" i="0" u="none" strike="noStrike" baseline="0" dirty="0">
                <a:latin typeface="+mn-lt"/>
              </a:rPr>
              <a:t>How many bits are required in the physical address?</a:t>
            </a:r>
          </a:p>
          <a:p>
            <a:pPr marL="742950" lvl="1" indent="-285750">
              <a:buFont typeface="Arial" panose="020B0604020202020204" pitchFamily="34" charset="0"/>
              <a:buChar char="•"/>
            </a:pPr>
            <a:endParaRPr lang="en-US" b="0" i="0" u="none" strike="noStrike" baseline="0" dirty="0">
              <a:latin typeface="+mn-lt"/>
            </a:endParaRPr>
          </a:p>
          <a:p>
            <a:pPr marL="285750" indent="-285750" algn="l">
              <a:buFont typeface="Arial" panose="020B0604020202020204" pitchFamily="34" charset="0"/>
              <a:buChar char="•"/>
            </a:pPr>
            <a:r>
              <a:rPr lang="en-US" dirty="0">
                <a:latin typeface="+mn-lt"/>
              </a:rPr>
              <a:t>3</a:t>
            </a:r>
            <a:r>
              <a:rPr lang="en-US" sz="1800" b="0" i="0" u="none" strike="noStrike" baseline="0" dirty="0">
                <a:latin typeface="+mn-lt"/>
              </a:rPr>
              <a:t>- Given six memory partitions of 300 KB, 600 KB, 350 KB, 200 KB, 750 KB, and 125 KB (in order), how would the first-fit, best-fit, and worst-fit algorithms place processes of size 115 KB, 500 KB, 358 KB, 200 KB, and 375 KB (in order)?</a:t>
            </a:r>
          </a:p>
          <a:p>
            <a:pPr marL="285750" indent="-285750" algn="l">
              <a:buFont typeface="Arial" panose="020B0604020202020204" pitchFamily="34" charset="0"/>
              <a:buChar char="•"/>
            </a:pPr>
            <a:endParaRPr lang="en-US" dirty="0">
              <a:latin typeface="+mn-lt"/>
            </a:endParaRPr>
          </a:p>
          <a:p>
            <a:pPr marL="285750" indent="-285750" algn="l">
              <a:buFont typeface="Arial" panose="020B0604020202020204" pitchFamily="34" charset="0"/>
              <a:buChar char="•"/>
            </a:pPr>
            <a:r>
              <a:rPr lang="en-US" sz="1800" b="0" i="0" u="none" strike="noStrike" baseline="0" dirty="0">
                <a:latin typeface="+mn-lt"/>
              </a:rPr>
              <a:t>4 Given six memory partitions of 100 MB, 170 MB, 40 MB, 205 MB, 300 MB, and 185 MB (in order), how would the first-fit, best-fit, and worst-fit algorithms place processes of size 200 MB, 15 MB, 185 MB, 75 MB, 175 MB, and 80 MB (in order)? Indicate which—if any—requests cannot be satisfied</a:t>
            </a:r>
            <a:endParaRPr lang="en-US" dirty="0">
              <a:latin typeface="+mn-lt"/>
            </a:endParaRPr>
          </a:p>
        </p:txBody>
      </p:sp>
    </p:spTree>
    <p:extLst>
      <p:ext uri="{BB962C8B-B14F-4D97-AF65-F5344CB8AC3E}">
        <p14:creationId xmlns:p14="http://schemas.microsoft.com/office/powerpoint/2010/main" val="30884245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17B9E-A318-4555-9867-6A6C8064585B}"/>
              </a:ext>
            </a:extLst>
          </p:cNvPr>
          <p:cNvSpPr>
            <a:spLocks noGrp="1"/>
          </p:cNvSpPr>
          <p:nvPr>
            <p:ph type="title"/>
          </p:nvPr>
        </p:nvSpPr>
        <p:spPr/>
        <p:txBody>
          <a:bodyPr/>
          <a:lstStyle/>
          <a:p>
            <a:r>
              <a:rPr lang="en-US" dirty="0"/>
              <a:t>Exercises</a:t>
            </a:r>
          </a:p>
        </p:txBody>
      </p:sp>
      <p:sp>
        <p:nvSpPr>
          <p:cNvPr id="4" name="TextBox 3">
            <a:extLst>
              <a:ext uri="{FF2B5EF4-FFF2-40B4-BE49-F238E27FC236}">
                <a16:creationId xmlns:a16="http://schemas.microsoft.com/office/drawing/2014/main" id="{CC6556BD-8729-46CF-BA5C-30EB0677B3CD}"/>
              </a:ext>
            </a:extLst>
          </p:cNvPr>
          <p:cNvSpPr txBox="1"/>
          <p:nvPr/>
        </p:nvSpPr>
        <p:spPr>
          <a:xfrm>
            <a:off x="385763" y="907703"/>
            <a:ext cx="8636793" cy="5355312"/>
          </a:xfrm>
          <a:prstGeom prst="rect">
            <a:avLst/>
          </a:prstGeom>
          <a:noFill/>
        </p:spPr>
        <p:txBody>
          <a:bodyPr wrap="square">
            <a:spAutoFit/>
          </a:bodyPr>
          <a:lstStyle/>
          <a:p>
            <a:pPr marL="285750" indent="-285750" algn="l">
              <a:buFont typeface="Arial" panose="020B0604020202020204" pitchFamily="34" charset="0"/>
              <a:buChar char="•"/>
            </a:pPr>
            <a:r>
              <a:rPr lang="en-US" dirty="0">
                <a:latin typeface="+mn-lt"/>
              </a:rPr>
              <a:t>4</a:t>
            </a:r>
            <a:r>
              <a:rPr lang="en-US" sz="1800" b="0" i="0" u="none" strike="noStrike" baseline="0" dirty="0">
                <a:latin typeface="+mn-lt"/>
              </a:rPr>
              <a:t>- Assuming a 1-KB page size, what are the page numbers and offsets for</a:t>
            </a:r>
          </a:p>
          <a:p>
            <a:pPr algn="l"/>
            <a:r>
              <a:rPr lang="en-US" sz="1800" b="0" i="0" u="none" strike="noStrike" baseline="0" dirty="0">
                <a:latin typeface="+mn-lt"/>
              </a:rPr>
              <a:t>the following address references (provided as decimal numbers):</a:t>
            </a:r>
          </a:p>
          <a:p>
            <a:pPr lvl="1"/>
            <a:r>
              <a:rPr lang="en-US" b="0" i="0" u="none" strike="noStrike" baseline="0" dirty="0">
                <a:latin typeface="+mn-lt"/>
              </a:rPr>
              <a:t>a. 3085 b. 42095 c. 215201 d. 650000 e. 2000001</a:t>
            </a:r>
          </a:p>
          <a:p>
            <a:pPr lvl="1"/>
            <a:endParaRPr lang="en-US" dirty="0">
              <a:latin typeface="PalatinoLTStd-Roman"/>
            </a:endParaRPr>
          </a:p>
          <a:p>
            <a:pPr lvl="1"/>
            <a:r>
              <a:rPr lang="en-US" dirty="0">
                <a:latin typeface="+mn-lt"/>
              </a:rPr>
              <a:t>Solution 3085: divide 3085 by 1024 to find out how many logical pages are there (4 in this case) and also how many bits are needed to represent the entries of the page table. </a:t>
            </a:r>
          </a:p>
          <a:p>
            <a:pPr lvl="1"/>
            <a:r>
              <a:rPr lang="en-US" dirty="0">
                <a:latin typeface="+mn-lt"/>
              </a:rPr>
              <a:t>Convert logical address from Decimal to Binary 3085 = 110000001101. We need 2 bits, so 11 indicate the entry in the page table.</a:t>
            </a:r>
          </a:p>
          <a:p>
            <a:pPr lvl="1"/>
            <a:r>
              <a:rPr lang="en-US" dirty="0">
                <a:latin typeface="+mn-lt"/>
              </a:rPr>
              <a:t>The next 10 bits are the offset 0000001101 in decimal is 13</a:t>
            </a:r>
          </a:p>
          <a:p>
            <a:pPr marL="285750" indent="-285750" algn="l">
              <a:buFont typeface="Arial" panose="020B0604020202020204" pitchFamily="34" charset="0"/>
              <a:buChar char="•"/>
            </a:pPr>
            <a:r>
              <a:rPr lang="en-US" sz="1800" b="0" i="0" u="none" strike="noStrike" baseline="0" dirty="0">
                <a:latin typeface="+mn-lt"/>
              </a:rPr>
              <a:t>Consider a paging system with the page table stored in memory.</a:t>
            </a:r>
          </a:p>
          <a:p>
            <a:pPr lvl="1"/>
            <a:r>
              <a:rPr lang="en-US" b="0" i="0" u="none" strike="noStrike" baseline="0" dirty="0">
                <a:latin typeface="+mn-lt"/>
              </a:rPr>
              <a:t>a. If a memory reference takes 50 nanoseconds, how long does a </a:t>
            </a:r>
            <a:r>
              <a:rPr lang="en-US" sz="1800" b="0" i="0" u="none" strike="noStrike" baseline="0" dirty="0">
                <a:latin typeface="+mn-lt"/>
              </a:rPr>
              <a:t>paged memory reference take?</a:t>
            </a:r>
          </a:p>
          <a:p>
            <a:pPr lvl="1"/>
            <a:r>
              <a:rPr lang="en-US" b="0" i="0" u="none" strike="noStrike" baseline="0" dirty="0">
                <a:latin typeface="+mn-lt"/>
              </a:rPr>
              <a:t>b. If we add TLBs, and if 75 percent of all page-table references </a:t>
            </a:r>
            <a:r>
              <a:rPr lang="en-US" sz="1800" b="0" i="0" u="none" strike="noStrike" baseline="0" dirty="0">
                <a:latin typeface="+mn-lt"/>
              </a:rPr>
              <a:t>are found in the TLBs, what is the effective memory reference time? (Assume that finding a page-table entry in the TLBs takes 2 nanoseconds, if the entry is present.)</a:t>
            </a:r>
          </a:p>
          <a:p>
            <a:pPr lvl="1"/>
            <a:r>
              <a:rPr lang="en-US" dirty="0">
                <a:latin typeface="+mn-lt"/>
              </a:rPr>
              <a:t>EAT= %TLB success * 50 + %TLB fail *100 + TLB search</a:t>
            </a:r>
            <a:endParaRPr lang="en-US" sz="1800" b="0" i="0" u="none" strike="noStrike" baseline="0" dirty="0">
              <a:latin typeface="+mn-lt"/>
            </a:endParaRPr>
          </a:p>
          <a:p>
            <a:pPr algn="l"/>
            <a:endParaRPr lang="en-US" b="1" dirty="0">
              <a:latin typeface="+mn-lt"/>
            </a:endParaRPr>
          </a:p>
          <a:p>
            <a:pPr marL="285750" indent="-285750" algn="l">
              <a:buFont typeface="Arial" panose="020B0604020202020204" pitchFamily="34" charset="0"/>
              <a:buChar char="•"/>
            </a:pPr>
            <a:r>
              <a:rPr lang="en-US" sz="1800" b="0" i="0" u="none" strike="noStrike" baseline="0" dirty="0">
                <a:latin typeface="+mn-lt"/>
              </a:rPr>
              <a:t>What is the purpose of paging the page tables?</a:t>
            </a:r>
            <a:endParaRPr lang="en-US" dirty="0">
              <a:latin typeface="+mn-lt"/>
            </a:endParaRPr>
          </a:p>
        </p:txBody>
      </p:sp>
    </p:spTree>
    <p:extLst>
      <p:ext uri="{BB962C8B-B14F-4D97-AF65-F5344CB8AC3E}">
        <p14:creationId xmlns:p14="http://schemas.microsoft.com/office/powerpoint/2010/main" val="17539683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10ABA6F6-3348-45EF-9241-C55F4F2E5F83}"/>
              </a:ext>
            </a:extLst>
          </p:cNvPr>
          <p:cNvSpPr>
            <a:spLocks noGrp="1" noChangeArrowheads="1"/>
          </p:cNvSpPr>
          <p:nvPr>
            <p:ph type="ctrTitle"/>
          </p:nvPr>
        </p:nvSpPr>
        <p:spPr/>
        <p:txBody>
          <a:bodyPr/>
          <a:lstStyle/>
          <a:p>
            <a:pPr eaLnBrk="1" hangingPunct="1"/>
            <a:r>
              <a:rPr lang="en-US" altLang="en-US" dirty="0"/>
              <a:t>End of </a:t>
            </a:r>
            <a:r>
              <a:rPr lang="en-US" altLang="en-US"/>
              <a:t>Section 9</a:t>
            </a:r>
            <a:endParaRPr lang="en-US"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3EA15-B172-4B10-8BAC-F48E93F62477}"/>
              </a:ext>
            </a:extLst>
          </p:cNvPr>
          <p:cNvSpPr>
            <a:spLocks noGrp="1"/>
          </p:cNvSpPr>
          <p:nvPr>
            <p:ph type="title"/>
          </p:nvPr>
        </p:nvSpPr>
        <p:spPr/>
        <p:txBody>
          <a:bodyPr/>
          <a:lstStyle/>
          <a:p>
            <a:r>
              <a:rPr lang="en-US" dirty="0"/>
              <a:t>Addresses space of a process</a:t>
            </a:r>
          </a:p>
        </p:txBody>
      </p:sp>
      <p:pic>
        <p:nvPicPr>
          <p:cNvPr id="1026" name="Picture 2" descr="6.4. Main Memory — Chemeketa CS160 Reader">
            <a:extLst>
              <a:ext uri="{FF2B5EF4-FFF2-40B4-BE49-F238E27FC236}">
                <a16:creationId xmlns:a16="http://schemas.microsoft.com/office/drawing/2014/main" id="{09A76602-B83F-4E5B-BF11-A45EC814521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957763" y="1050131"/>
            <a:ext cx="3518429" cy="49061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22C4FBDC-7C73-494C-BCB2-79FAEDBB5772}"/>
              </a:ext>
            </a:extLst>
          </p:cNvPr>
          <p:cNvSpPr txBox="1">
            <a:spLocks noChangeArrowheads="1"/>
          </p:cNvSpPr>
          <p:nvPr/>
        </p:nvSpPr>
        <p:spPr bwMode="auto">
          <a:xfrm>
            <a:off x="450851" y="1523206"/>
            <a:ext cx="4506912" cy="577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pPr marL="0" indent="0">
              <a:buFont typeface="Wingdings" panose="05000000000000000000" pitchFamily="2" charset="2"/>
              <a:buNone/>
            </a:pPr>
            <a:r>
              <a:rPr lang="en-US" altLang="zh-TW" kern="0" dirty="0"/>
              <a:t>A process is a sequence of addresses</a:t>
            </a:r>
          </a:p>
          <a:p>
            <a:pPr lvl="1"/>
            <a:r>
              <a:rPr lang="en-US" altLang="zh-TW" kern="0" dirty="0"/>
              <a:t>Addresses where code is stored</a:t>
            </a:r>
          </a:p>
          <a:p>
            <a:pPr lvl="1"/>
            <a:r>
              <a:rPr lang="en-US" altLang="zh-TW" kern="0" dirty="0"/>
              <a:t>Addresses where data are stored</a:t>
            </a:r>
          </a:p>
          <a:p>
            <a:pPr lvl="1"/>
            <a:r>
              <a:rPr lang="en-US" altLang="zh-TW" kern="0" dirty="0"/>
              <a:t>Addresses occupied by the process stack</a:t>
            </a:r>
          </a:p>
          <a:p>
            <a:pPr lvl="1"/>
            <a:r>
              <a:rPr lang="en-US" altLang="zh-TW" kern="0" dirty="0"/>
              <a:t>Addresses by dynamic allocation of objects</a:t>
            </a:r>
          </a:p>
          <a:p>
            <a:pPr lvl="1"/>
            <a:r>
              <a:rPr lang="en-US" altLang="zh-TW" kern="0" dirty="0"/>
              <a:t>Addresses the “whole” representing free “unoccupied” addresses for growing the stack and the heap space.</a:t>
            </a:r>
          </a:p>
          <a:p>
            <a:r>
              <a:rPr lang="en-US" altLang="zh-TW" b="1" kern="0" dirty="0"/>
              <a:t>The sum of theses addresses is </a:t>
            </a:r>
            <a:r>
              <a:rPr lang="en-US" altLang="zh-TW" b="1" kern="0" dirty="0">
                <a:solidFill>
                  <a:srgbClr val="FF0000"/>
                </a:solidFill>
              </a:rPr>
              <a:t>the address space </a:t>
            </a:r>
            <a:r>
              <a:rPr lang="en-US" altLang="zh-TW" b="1" kern="0" dirty="0"/>
              <a:t>of  a process</a:t>
            </a:r>
          </a:p>
          <a:p>
            <a:endParaRPr lang="en-US" altLang="zh-TW" kern="0" dirty="0"/>
          </a:p>
          <a:p>
            <a:pPr>
              <a:buFont typeface="Monotype Sorts" charset="2"/>
              <a:buNone/>
            </a:pPr>
            <a:endParaRPr lang="en-US" altLang="en-US" kern="0" dirty="0"/>
          </a:p>
        </p:txBody>
      </p:sp>
    </p:spTree>
    <p:extLst>
      <p:ext uri="{BB962C8B-B14F-4D97-AF65-F5344CB8AC3E}">
        <p14:creationId xmlns:p14="http://schemas.microsoft.com/office/powerpoint/2010/main" val="3426840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6EE17CB2-3EF8-43F1-A8BB-98F682CD0EF3}"/>
              </a:ext>
            </a:extLst>
          </p:cNvPr>
          <p:cNvSpPr>
            <a:spLocks noGrp="1" noChangeArrowheads="1"/>
          </p:cNvSpPr>
          <p:nvPr>
            <p:ph type="title"/>
          </p:nvPr>
        </p:nvSpPr>
        <p:spPr>
          <a:xfrm>
            <a:off x="993808" y="235762"/>
            <a:ext cx="7548562" cy="576262"/>
          </a:xfrm>
        </p:spPr>
        <p:txBody>
          <a:bodyPr/>
          <a:lstStyle/>
          <a:p>
            <a:pPr eaLnBrk="1" hangingPunct="1"/>
            <a:r>
              <a:rPr lang="en-US" altLang="en-US" dirty="0"/>
              <a:t>Logical vs. Physical Address Space</a:t>
            </a:r>
          </a:p>
        </p:txBody>
      </p:sp>
      <p:sp>
        <p:nvSpPr>
          <p:cNvPr id="12291" name="Rectangle 3">
            <a:extLst>
              <a:ext uri="{FF2B5EF4-FFF2-40B4-BE49-F238E27FC236}">
                <a16:creationId xmlns:a16="http://schemas.microsoft.com/office/drawing/2014/main" id="{C26127BF-B122-444D-8E10-A4BB1E147CB0}"/>
              </a:ext>
            </a:extLst>
          </p:cNvPr>
          <p:cNvSpPr>
            <a:spLocks noGrp="1" noChangeArrowheads="1"/>
          </p:cNvSpPr>
          <p:nvPr>
            <p:ph type="body" idx="1"/>
          </p:nvPr>
        </p:nvSpPr>
        <p:spPr>
          <a:xfrm>
            <a:off x="839754" y="1236663"/>
            <a:ext cx="7702615" cy="4468812"/>
          </a:xfrm>
        </p:spPr>
        <p:txBody>
          <a:bodyPr/>
          <a:lstStyle/>
          <a:p>
            <a:r>
              <a:rPr lang="en-US" altLang="en-US" dirty="0">
                <a:latin typeface="+mj-lt"/>
              </a:rPr>
              <a:t>If 0 is the first address in the address space of each process than we can consider the address space of a process as a </a:t>
            </a:r>
            <a:r>
              <a:rPr lang="en-US" altLang="en-US" b="1" dirty="0">
                <a:solidFill>
                  <a:srgbClr val="006699"/>
                </a:solidFill>
                <a:latin typeface="+mj-lt"/>
              </a:rPr>
              <a:t>logical </a:t>
            </a:r>
            <a:r>
              <a:rPr lang="en-US" altLang="en-US" b="1" dirty="0">
                <a:solidFill>
                  <a:srgbClr val="3366FF"/>
                </a:solidFill>
                <a:latin typeface="+mj-lt"/>
              </a:rPr>
              <a:t>or </a:t>
            </a:r>
            <a:r>
              <a:rPr lang="en-US" altLang="en-US" b="1" dirty="0">
                <a:solidFill>
                  <a:srgbClr val="0070C0"/>
                </a:solidFill>
                <a:latin typeface="+mj-lt"/>
              </a:rPr>
              <a:t>virtual</a:t>
            </a:r>
            <a:r>
              <a:rPr lang="en-US" altLang="en-US" b="1" dirty="0">
                <a:solidFill>
                  <a:srgbClr val="3366FF"/>
                </a:solidFill>
                <a:latin typeface="+mj-lt"/>
              </a:rPr>
              <a:t> </a:t>
            </a:r>
            <a:r>
              <a:rPr lang="en-US" altLang="en-US" b="1" dirty="0">
                <a:solidFill>
                  <a:srgbClr val="3366FF"/>
                </a:solidFill>
              </a:rPr>
              <a:t> </a:t>
            </a:r>
            <a:r>
              <a:rPr lang="en-US" altLang="en-US" b="1" dirty="0">
                <a:solidFill>
                  <a:srgbClr val="006699"/>
                </a:solidFill>
                <a:latin typeface="+mj-lt"/>
              </a:rPr>
              <a:t>address space</a:t>
            </a:r>
          </a:p>
          <a:p>
            <a:pPr lvl="1"/>
            <a:r>
              <a:rPr lang="en-US" altLang="en-US" dirty="0">
                <a:latin typeface="+mj-lt"/>
              </a:rPr>
              <a:t>Because not all processes can start at address 0</a:t>
            </a:r>
            <a:endParaRPr lang="en-US" altLang="en-US" dirty="0"/>
          </a:p>
          <a:p>
            <a:r>
              <a:rPr lang="en-US" altLang="en-US" dirty="0"/>
              <a:t>The addresses in main memory where those logical addresses are mapped is called the </a:t>
            </a:r>
            <a:r>
              <a:rPr lang="en-US" altLang="en-US" b="1" dirty="0">
                <a:solidFill>
                  <a:srgbClr val="006699"/>
                </a:solidFill>
                <a:latin typeface="+mj-lt"/>
              </a:rPr>
              <a:t>physical</a:t>
            </a:r>
            <a:r>
              <a:rPr lang="en-US" altLang="en-US" b="1" dirty="0">
                <a:solidFill>
                  <a:srgbClr val="3366FF"/>
                </a:solidFill>
              </a:rPr>
              <a:t> </a:t>
            </a:r>
            <a:r>
              <a:rPr lang="en-US" altLang="en-US" b="1" dirty="0">
                <a:solidFill>
                  <a:srgbClr val="006699"/>
                </a:solidFill>
                <a:latin typeface="+mj-lt"/>
              </a:rPr>
              <a:t>address space</a:t>
            </a:r>
            <a:endParaRPr lang="en-US" altLang="en-US" dirty="0"/>
          </a:p>
          <a:p>
            <a:r>
              <a:rPr lang="en-US" altLang="en-US" dirty="0"/>
              <a:t>While two different processes can have the same virtual address space (at least Both start at address 0), </a:t>
            </a:r>
            <a:r>
              <a:rPr lang="en-US" altLang="en-US" i="1" dirty="0"/>
              <a:t>they obviously cannot have the same physical address space</a:t>
            </a:r>
          </a:p>
          <a:p>
            <a:r>
              <a:rPr lang="en-US" altLang="en-US" dirty="0"/>
              <a:t>So the first thing that memory management must do is to make sure that the physical address space of two process does not overlap</a:t>
            </a:r>
          </a:p>
          <a:p>
            <a:pPr algn="l"/>
            <a:r>
              <a:rPr lang="en-US" b="0" i="0" u="none" strike="noStrike" baseline="0" dirty="0"/>
              <a:t>To separate memory spaces, we need the ability to determine the range of legal addresses that a process may access and to ensure that the process can access only these legal addresses</a:t>
            </a:r>
            <a:endParaRPr lang="en-US" altLang="en-US" dirty="0"/>
          </a:p>
          <a:p>
            <a:endParaRPr lang="en-US" altLang="en-US" dirty="0"/>
          </a:p>
        </p:txBody>
      </p:sp>
    </p:spTree>
    <p:extLst>
      <p:ext uri="{BB962C8B-B14F-4D97-AF65-F5344CB8AC3E}">
        <p14:creationId xmlns:p14="http://schemas.microsoft.com/office/powerpoint/2010/main" val="620645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2E119B86-5C5B-4A93-AC7C-158FC121EE16}"/>
              </a:ext>
            </a:extLst>
          </p:cNvPr>
          <p:cNvSpPr>
            <a:spLocks noGrp="1" noChangeArrowheads="1"/>
          </p:cNvSpPr>
          <p:nvPr>
            <p:ph type="title"/>
          </p:nvPr>
        </p:nvSpPr>
        <p:spPr>
          <a:xfrm>
            <a:off x="1265238" y="224685"/>
            <a:ext cx="6559550" cy="576262"/>
          </a:xfrm>
        </p:spPr>
        <p:txBody>
          <a:bodyPr/>
          <a:lstStyle/>
          <a:p>
            <a:pPr eaLnBrk="1" hangingPunct="1"/>
            <a:r>
              <a:rPr lang="en-US" altLang="en-US" dirty="0"/>
              <a:t>Address space protection</a:t>
            </a:r>
          </a:p>
        </p:txBody>
      </p:sp>
      <p:sp>
        <p:nvSpPr>
          <p:cNvPr id="7171" name="Rectangle 3">
            <a:extLst>
              <a:ext uri="{FF2B5EF4-FFF2-40B4-BE49-F238E27FC236}">
                <a16:creationId xmlns:a16="http://schemas.microsoft.com/office/drawing/2014/main" id="{2CDF6D2A-F8C6-4CEA-AF47-307E410F6C37}"/>
              </a:ext>
            </a:extLst>
          </p:cNvPr>
          <p:cNvSpPr>
            <a:spLocks noGrp="1" noChangeArrowheads="1"/>
          </p:cNvSpPr>
          <p:nvPr>
            <p:ph type="body" idx="1"/>
          </p:nvPr>
        </p:nvSpPr>
        <p:spPr>
          <a:xfrm>
            <a:off x="858416" y="1200636"/>
            <a:ext cx="7688424" cy="1690687"/>
          </a:xfrm>
        </p:spPr>
        <p:txBody>
          <a:bodyPr/>
          <a:lstStyle/>
          <a:p>
            <a:r>
              <a:rPr lang="en-US" altLang="en-US" dirty="0"/>
              <a:t>Need to ensure that a process can only access those addresses in its address space.</a:t>
            </a:r>
          </a:p>
          <a:p>
            <a:r>
              <a:rPr lang="en-US" altLang="en-US" dirty="0"/>
              <a:t>This protection is implemented using a pair of </a:t>
            </a:r>
            <a:r>
              <a:rPr lang="en-US" altLang="en-US" b="1" dirty="0">
                <a:solidFill>
                  <a:srgbClr val="006699"/>
                </a:solidFill>
                <a:latin typeface="+mj-lt"/>
              </a:rPr>
              <a:t>base</a:t>
            </a:r>
            <a:r>
              <a:rPr lang="en-US" altLang="en-US" dirty="0">
                <a:solidFill>
                  <a:srgbClr val="3366FF"/>
                </a:solidFill>
              </a:rPr>
              <a:t> </a:t>
            </a:r>
            <a:r>
              <a:rPr lang="en-US" altLang="en-US" dirty="0"/>
              <a:t>and</a:t>
            </a:r>
            <a:r>
              <a:rPr lang="en-US" altLang="en-US" b="1" dirty="0">
                <a:solidFill>
                  <a:srgbClr val="FF0000"/>
                </a:solidFill>
              </a:rPr>
              <a:t> </a:t>
            </a:r>
            <a:r>
              <a:rPr lang="en-US" altLang="en-US" b="1" dirty="0">
                <a:solidFill>
                  <a:srgbClr val="006699"/>
                </a:solidFill>
                <a:latin typeface="+mj-lt"/>
              </a:rPr>
              <a:t>limit registers</a:t>
            </a:r>
            <a:r>
              <a:rPr lang="en-US" altLang="en-US" dirty="0"/>
              <a:t> which define the logical address space of a process</a:t>
            </a:r>
          </a:p>
        </p:txBody>
      </p:sp>
      <p:pic>
        <p:nvPicPr>
          <p:cNvPr id="7172" name="Picture 5" descr="W:\os-book\OS10\slide-dir\os-figures\9_01.jpg">
            <a:extLst>
              <a:ext uri="{FF2B5EF4-FFF2-40B4-BE49-F238E27FC236}">
                <a16:creationId xmlns:a16="http://schemas.microsoft.com/office/drawing/2014/main" id="{AFDDF805-A4EF-4AEB-B1EC-649AE08850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8170" y="2943225"/>
            <a:ext cx="3263900" cy="318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a:extLst>
              <a:ext uri="{FF2B5EF4-FFF2-40B4-BE49-F238E27FC236}">
                <a16:creationId xmlns:a16="http://schemas.microsoft.com/office/drawing/2014/main" id="{CF9161A0-7B01-4A73-A20A-BB63579666D6}"/>
              </a:ext>
            </a:extLst>
          </p:cNvPr>
          <p:cNvSpPr txBox="1">
            <a:spLocks noChangeArrowheads="1"/>
          </p:cNvSpPr>
          <p:nvPr/>
        </p:nvSpPr>
        <p:spPr bwMode="auto">
          <a:xfrm>
            <a:off x="597160" y="2691765"/>
            <a:ext cx="3930650" cy="528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r>
              <a:rPr lang="en-US" altLang="zh-TW" b="1" i="1" kern="0" dirty="0">
                <a:solidFill>
                  <a:schemeClr val="hlink"/>
                </a:solidFill>
              </a:rPr>
              <a:t>Base register</a:t>
            </a:r>
            <a:r>
              <a:rPr lang="en-US" altLang="zh-TW" kern="0" dirty="0"/>
              <a:t> – hold the smallest legal physical memory address of a process</a:t>
            </a:r>
          </a:p>
          <a:p>
            <a:r>
              <a:rPr lang="en-US" altLang="zh-TW" b="1" i="1" kern="0" dirty="0">
                <a:solidFill>
                  <a:schemeClr val="hlink"/>
                </a:solidFill>
              </a:rPr>
              <a:t>Limit register</a:t>
            </a:r>
            <a:r>
              <a:rPr lang="en-US" altLang="zh-TW" kern="0" dirty="0"/>
              <a:t> – specify the size of the address space of a process</a:t>
            </a:r>
          </a:p>
          <a:p>
            <a:pPr marL="0" indent="0">
              <a:buNone/>
            </a:pPr>
            <a:endParaRPr lang="en-US" altLang="en-US" kern="0" dirty="0"/>
          </a:p>
          <a:p>
            <a:pPr algn="l"/>
            <a:r>
              <a:rPr lang="en-US" sz="1600" b="0" i="0" u="none" strike="noStrike" baseline="0" dirty="0"/>
              <a:t>Here the base register holds 300040 and the limit register is 120900, then the program can legally access all addresses from 300040 through 420939</a:t>
            </a:r>
            <a:endParaRPr lang="en-US" altLang="en-US" sz="1600" kern="0" dirty="0"/>
          </a:p>
        </p:txBody>
      </p:sp>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4ECD10EE81E0A449B68667D3D6C7EB1" ma:contentTypeVersion="2" ma:contentTypeDescription="Create a new document." ma:contentTypeScope="" ma:versionID="6414b97b581a54a249873cc35839951c">
  <xsd:schema xmlns:xsd="http://www.w3.org/2001/XMLSchema" xmlns:xs="http://www.w3.org/2001/XMLSchema" xmlns:p="http://schemas.microsoft.com/office/2006/metadata/properties" xmlns:ns2="357552bb-d825-4fb3-8683-b5ee512fe6e6" targetNamespace="http://schemas.microsoft.com/office/2006/metadata/properties" ma:root="true" ma:fieldsID="1006b2c1f9fb1c2022eb1eb8578c2e6a" ns2:_="">
    <xsd:import namespace="357552bb-d825-4fb3-8683-b5ee512fe6e6"/>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7552bb-d825-4fb3-8683-b5ee512fe6e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D221CBC-1DFE-4DFA-9E89-FE341FF23F0F}"/>
</file>

<file path=customXml/itemProps2.xml><?xml version="1.0" encoding="utf-8"?>
<ds:datastoreItem xmlns:ds="http://schemas.openxmlformats.org/officeDocument/2006/customXml" ds:itemID="{E9E978CA-8940-4342-8F09-E917AE6D1260}"/>
</file>

<file path=customXml/itemProps3.xml><?xml version="1.0" encoding="utf-8"?>
<ds:datastoreItem xmlns:ds="http://schemas.openxmlformats.org/officeDocument/2006/customXml" ds:itemID="{4F0A1E3A-2845-48B2-8AF0-FB7E4AD670E9}"/>
</file>

<file path=docProps/app.xml><?xml version="1.0" encoding="utf-8"?>
<Properties xmlns="http://schemas.openxmlformats.org/officeDocument/2006/extended-properties" xmlns:vt="http://schemas.openxmlformats.org/officeDocument/2006/docPropsVTypes">
  <Template>OS8</Template>
  <TotalTime>41055</TotalTime>
  <Words>4499</Words>
  <Application>Microsoft Office PowerPoint</Application>
  <PresentationFormat>On-screen Show (4:3)</PresentationFormat>
  <Paragraphs>489</Paragraphs>
  <Slides>63</Slides>
  <Notes>54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63</vt:i4>
      </vt:variant>
    </vt:vector>
  </HeadingPairs>
  <TitlesOfParts>
    <vt:vector size="74" baseType="lpstr">
      <vt:lpstr>Arial</vt:lpstr>
      <vt:lpstr>Courier New</vt:lpstr>
      <vt:lpstr>Helvetica</vt:lpstr>
      <vt:lpstr>Monotype Sorts</vt:lpstr>
      <vt:lpstr>PalatinoLTStd-Roman</vt:lpstr>
      <vt:lpstr>Tahoma</vt:lpstr>
      <vt:lpstr>Times New Roman</vt:lpstr>
      <vt:lpstr>Verdana</vt:lpstr>
      <vt:lpstr>Webdings</vt:lpstr>
      <vt:lpstr>Wingdings</vt:lpstr>
      <vt:lpstr>os-8</vt:lpstr>
      <vt:lpstr>Section 9:  Main Memory</vt:lpstr>
      <vt:lpstr>Chapter 9:  Memory Management</vt:lpstr>
      <vt:lpstr>Objectives</vt:lpstr>
      <vt:lpstr>Background</vt:lpstr>
      <vt:lpstr>Memory Structure of a Process</vt:lpstr>
      <vt:lpstr>Process Address Space</vt:lpstr>
      <vt:lpstr>Addresses space of a process</vt:lpstr>
      <vt:lpstr>Logical vs. Physical Address Space</vt:lpstr>
      <vt:lpstr>Address space protection</vt:lpstr>
      <vt:lpstr>Hardware Address Protection</vt:lpstr>
      <vt:lpstr>Memory-Management Unit (MMU)</vt:lpstr>
      <vt:lpstr>Memory Allocation</vt:lpstr>
      <vt:lpstr>Contiguous memory allocation</vt:lpstr>
      <vt:lpstr> Variable Partition</vt:lpstr>
      <vt:lpstr>Dynamic Storage-Allocation Problem</vt:lpstr>
      <vt:lpstr>Fragmentation</vt:lpstr>
      <vt:lpstr>Fragmentation (Cont.)</vt:lpstr>
      <vt:lpstr>Second Memory Allocation: Paging</vt:lpstr>
      <vt:lpstr>Paging</vt:lpstr>
      <vt:lpstr>Address Translation Scheme</vt:lpstr>
      <vt:lpstr>Paging Hardware</vt:lpstr>
      <vt:lpstr>Paging Example</vt:lpstr>
      <vt:lpstr>Implementation of Page Table</vt:lpstr>
      <vt:lpstr>Problem with the Page Table</vt:lpstr>
      <vt:lpstr>Hardware</vt:lpstr>
      <vt:lpstr>Paging Hardware With TLB</vt:lpstr>
      <vt:lpstr>Implementation of TLB</vt:lpstr>
      <vt:lpstr>Effective Access Time</vt:lpstr>
      <vt:lpstr>Memory protection</vt:lpstr>
      <vt:lpstr>Memory Protection</vt:lpstr>
      <vt:lpstr>Valid (v) or Invalid (i) Bit In Page Table</vt:lpstr>
      <vt:lpstr>Reentrant code</vt:lpstr>
      <vt:lpstr>Threads here are not reentrant</vt:lpstr>
      <vt:lpstr>Shared Pages</vt:lpstr>
      <vt:lpstr>Structure of the Page Table</vt:lpstr>
      <vt:lpstr>Hierarchical Page Tables</vt:lpstr>
      <vt:lpstr>Two-Level Paging Example</vt:lpstr>
      <vt:lpstr>Address-Translation Scheme</vt:lpstr>
      <vt:lpstr>Hashed Page Tables</vt:lpstr>
      <vt:lpstr>Hashed Page Table</vt:lpstr>
      <vt:lpstr>Inverted Page Table</vt:lpstr>
      <vt:lpstr>Inverted Page Table Architecture</vt:lpstr>
      <vt:lpstr>Third Memory Allocation: Segmentation</vt:lpstr>
      <vt:lpstr>User’s View of a Program</vt:lpstr>
      <vt:lpstr>Logical View of Segmentation</vt:lpstr>
      <vt:lpstr>Segmentation Architecture </vt:lpstr>
      <vt:lpstr>Example of Segmentation</vt:lpstr>
      <vt:lpstr>Segmentation Architecture </vt:lpstr>
      <vt:lpstr>Segmentation Architecture (Cont.)</vt:lpstr>
      <vt:lpstr>Segmentation Hardware</vt:lpstr>
      <vt:lpstr>Example: The Intel IA-32 Architecture</vt:lpstr>
      <vt:lpstr>Example: The Intel IA-32 Architecture (Cont.)</vt:lpstr>
      <vt:lpstr>Intel IA-32 Segmentation</vt:lpstr>
      <vt:lpstr>Logical to Physical Address Translation in IA-32</vt:lpstr>
      <vt:lpstr>Swapping</vt:lpstr>
      <vt:lpstr>Schematic View of Swapping</vt:lpstr>
      <vt:lpstr>Swapping with Paging</vt:lpstr>
      <vt:lpstr>Swapping (Cont.)</vt:lpstr>
      <vt:lpstr>Context Switch Time including Swapping</vt:lpstr>
      <vt:lpstr>Context Switch Time and Swapping (Cont.)</vt:lpstr>
      <vt:lpstr>Exercises</vt:lpstr>
      <vt:lpstr>Exercises</vt:lpstr>
      <vt:lpstr>End of Section 9</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Michel Toulouse</cp:lastModifiedBy>
  <cp:revision>473</cp:revision>
  <cp:lastPrinted>2013-09-30T19:34:56Z</cp:lastPrinted>
  <dcterms:created xsi:type="dcterms:W3CDTF">2011-01-13T23:43:38Z</dcterms:created>
  <dcterms:modified xsi:type="dcterms:W3CDTF">2021-05-08T09:09:41Z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0x01010064ECD10EE81E0A449B68667D3D6C7EB1</vt:lpwstr>
  </property>
</Properties>
</file>